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Roboto"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
      <p:font typeface="Source Sans Pro Light" panose="020B0403030403020204" pitchFamily="3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27yR1rf/e8ED5jeUmvBhG+rpPV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74" y="1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Facilitator:</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Welcome the participants and give them an overview of the module. Tell them that they will learn about the ‘Infrastructure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You will learn about the ‘Log Monitoring and Analysis’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to the participants what Alerts are.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After collecting data from source and keeping it in monitoring solution, the next step is to enable alerts with appropriate thresholds to notify teams when an unexpected data or state is observed. For example, In case of infrastructure monitoring, if CPU utilisation spikes more than normal operation teams should be notified to identify the root cause and fix those issues. Similarly, for other monitoring solutions as well, it could be an exception log in application which might need developer attention or slow page reload for end user. These kind of exceptions are to be notified with the help of alerting mechanism.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Explain the “Alerting with Prometheus”.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Elastalert manager is a go to tool for alerting if Elastic stack is being used both being developed by same community which is elastic.co. We define alerts in elastalert for a specific exception string. Beats ships logs to logstash for filtering which is then forwarded to elasticsearch DB, elastalert queries data from elasticsearch DB and when that string matches in any of desired log the alerts are triggered and can be notified to various channels like slack, telegram, email, pagerduty and so on.</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“Alerting with Prometheus”.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Alert manager is a go to tool for alerting if prometheus is being used both being developed by same community. We define alerting equation in promql (Prometheus query language) in alert manager for a specific threshold. It polls data from prometheus server and when the equation surpasses the threshold the alerts are triggered and can be notified to various channels like slack, telegram, email, pagerduty and so on.</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Exception error string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“Alert triage process”.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Alert Triage is a process of refining the alerts by eradicating the noisy alerts, going through all alerts and identifying the severity of the alert on the basis of that it is decided to be escalated or not.</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This process includes three steps: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Identify</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Map</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Eradicate</a:t>
            </a:r>
            <a:br>
              <a:rPr lang="en" sz="1200">
                <a:solidFill>
                  <a:schemeClr val="dk1"/>
                </a:solidFill>
              </a:rPr>
            </a:b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Let’s discuss these in detail in next slide</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Alert triage process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 sz="1200"/>
              <a:t>Following these three steps we can reduce noisy alerts and working on necessary alerts only.</a:t>
            </a:r>
            <a:endParaRPr sz="1200"/>
          </a:p>
          <a:p>
            <a:pPr marL="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AutoNum type="arabicPeriod"/>
            </a:pPr>
            <a:r>
              <a:rPr lang="en" sz="1200" b="1"/>
              <a:t>Identify:</a:t>
            </a:r>
            <a:r>
              <a:rPr lang="en" sz="1200"/>
              <a:t> We need to identify the alert in accordance with its priority, higher the precedence more will be the escalation. Suppose an alert is triggered regarding network security monitoring, it will definitely need more attention and deeper investigation.</a:t>
            </a:r>
            <a:br>
              <a:rPr lang="en" sz="1200"/>
            </a:br>
            <a:endParaRPr sz="1200"/>
          </a:p>
          <a:p>
            <a:pPr marL="457200" lvl="0" indent="-304800" algn="l" rtl="0">
              <a:lnSpc>
                <a:spcPct val="100000"/>
              </a:lnSpc>
              <a:spcBef>
                <a:spcPts val="0"/>
              </a:spcBef>
              <a:spcAft>
                <a:spcPts val="0"/>
              </a:spcAft>
              <a:buSzPts val="1200"/>
              <a:buAutoNum type="arabicPeriod"/>
            </a:pPr>
            <a:r>
              <a:rPr lang="en" sz="1200" b="1"/>
              <a:t>Map:</a:t>
            </a:r>
            <a:r>
              <a:rPr lang="en" sz="1200"/>
              <a:t> Once the identification is done on the priority basis then we need to map those alerts with the respective teams that too will be on the basis of levels and keeping NOC team in consideration. The first line of defence will be NOC team if any of alert they are not able to handle, which is out of their expertise then it should be escalated to more technical sound team. In this case, NOC will be L1 and other teams will be L2 and L3.</a:t>
            </a:r>
            <a:br>
              <a:rPr lang="en" sz="1200"/>
            </a:br>
            <a:endParaRPr sz="1200"/>
          </a:p>
          <a:p>
            <a:pPr marL="457200" lvl="0" indent="-304800" algn="l" rtl="0">
              <a:lnSpc>
                <a:spcPct val="100000"/>
              </a:lnSpc>
              <a:spcBef>
                <a:spcPts val="0"/>
              </a:spcBef>
              <a:spcAft>
                <a:spcPts val="0"/>
              </a:spcAft>
              <a:buSzPts val="1200"/>
              <a:buAutoNum type="arabicPeriod"/>
            </a:pPr>
            <a:r>
              <a:rPr lang="en" sz="1200" b="1"/>
              <a:t>Eradicate:</a:t>
            </a:r>
            <a:r>
              <a:rPr lang="en" sz="1200"/>
              <a:t> Once the mapping is done then the alerts, which have low precedence and low risk also which get auto resolve should be tuned. For example, a CPU alert gets triggered daily at 12 pm maybe because of some backup and restore activity then we need to fine tune that alert by increasing the observing time. </a:t>
            </a:r>
            <a:br>
              <a:rPr lang="en" sz="1200"/>
            </a:br>
            <a:endParaRPr sz="1200"/>
          </a:p>
          <a:p>
            <a:pPr marL="0" lvl="0" indent="0" algn="l" rtl="0">
              <a:lnSpc>
                <a:spcPct val="100000"/>
              </a:lnSpc>
              <a:spcBef>
                <a:spcPts val="0"/>
              </a:spcBef>
              <a:spcAft>
                <a:spcPts val="0"/>
              </a:spcAft>
              <a:buSzPts val="1100"/>
              <a:buNone/>
            </a:pPr>
            <a:r>
              <a:rPr lang="en" sz="1200"/>
              <a:t>With these steps, we can eradicate most of the alerts and the rest alerts will be only those who actually require to be acted on.</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NOC team</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Discuss the DevOps dashboard with Hygieia with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r>
              <a:rPr lang="en" sz="1200">
                <a:solidFill>
                  <a:schemeClr val="dk1"/>
                </a:solidFill>
              </a:rPr>
              <a:t>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Hygieia is a capital one dashboard, which can pull data for devops tools, unlike other traditional tools it also pulls data from CI/CD tools like jenkins and provide dashboards visualising sprints, pipeline status, code repo, latest builds etc.</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audience of hygieia is engineers as well as executives can have the information relevant to them, it has following insights:</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DevOps Maturity</a:t>
            </a:r>
            <a:r>
              <a:rPr lang="en" sz="1200">
                <a:solidFill>
                  <a:schemeClr val="dk1"/>
                </a:solidFill>
              </a:rPr>
              <a:t>: It provide dashboards of fully automated CICD with real time pipelines.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Risk Management and Investing</a:t>
            </a:r>
            <a:r>
              <a:rPr lang="en" sz="1200">
                <a:solidFill>
                  <a:schemeClr val="dk1"/>
                </a:solidFill>
              </a:rPr>
              <a:t>: The insights provided by this tool helps in evaluating the developmental data, providing a direction where to invest in order to improve processes that reduce unnecessary risk taking in the future.</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Ongoing Enhancements for Agile Environments</a:t>
            </a:r>
            <a:r>
              <a:rPr lang="en" sz="1200">
                <a:solidFill>
                  <a:schemeClr val="dk1"/>
                </a:solidFill>
              </a:rPr>
              <a:t>: It quantifies DevOps metrics to track and improve DevOps maturity.</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Establishes and Raises Standards</a:t>
            </a:r>
            <a:r>
              <a:rPr lang="en" sz="1200">
                <a:solidFill>
                  <a:schemeClr val="dk1"/>
                </a:solidFill>
              </a:rPr>
              <a:t>: It sets and achieves a profile for maturity metrics and products. When products dip below the bar, it triggers an alert notification. In addition, this bar goes up incrementally to ensure that all products undergo simultaneous improvements</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Proactive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AI in monitoring - AIOps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AiOps is the amalgamation of IT operations approach with AI, It refers to multi-layered technology platforms that automate and enhance IT operations through analytics and machine learning (ML). We tend to collect a lot of historical data in our IT infrastructure from various domains with the help of big data automatic spotting and reacting to issues in real-time can be done, while still providing traditional historical analytics.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module objectives to the participants.</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be informed about the module objectives.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the end of this module, you will be able to:</a:t>
            </a:r>
            <a:br>
              <a:rPr lang="en" sz="1200">
                <a:solidFill>
                  <a:schemeClr val="dk1"/>
                </a:solidFill>
              </a:rPr>
            </a:br>
            <a:endParaRPr sz="1200">
              <a:solidFill>
                <a:schemeClr val="dk1"/>
              </a:solidFill>
            </a:endParaRPr>
          </a:p>
          <a:p>
            <a:pPr marL="457200" lvl="0" indent="-298450" algn="l" rtl="0">
              <a:lnSpc>
                <a:spcPct val="100000"/>
              </a:lnSpc>
              <a:spcBef>
                <a:spcPts val="0"/>
              </a:spcBef>
              <a:spcAft>
                <a:spcPts val="0"/>
              </a:spcAft>
              <a:buSzPts val="1100"/>
              <a:buChar char="●"/>
            </a:pPr>
            <a:r>
              <a:rPr lang="en" sz="1200">
                <a:solidFill>
                  <a:schemeClr val="dk1"/>
                </a:solidFill>
              </a:rPr>
              <a:t>Visualisation of monitoring data</a:t>
            </a:r>
            <a:endParaRPr sz="1200">
              <a:solidFill>
                <a:schemeClr val="dk1"/>
              </a:solidFill>
            </a:endParaRPr>
          </a:p>
          <a:p>
            <a:pPr marL="457200" lvl="0" indent="-298450" algn="l" rtl="0">
              <a:lnSpc>
                <a:spcPct val="100000"/>
              </a:lnSpc>
              <a:spcBef>
                <a:spcPts val="0"/>
              </a:spcBef>
              <a:spcAft>
                <a:spcPts val="0"/>
              </a:spcAft>
              <a:buSzPts val="1100"/>
              <a:buChar char="●"/>
            </a:pPr>
            <a:r>
              <a:rPr lang="en" sz="1200">
                <a:solidFill>
                  <a:schemeClr val="dk1"/>
                </a:solidFill>
              </a:rPr>
              <a:t>Setting up alerts</a:t>
            </a:r>
            <a:endParaRPr sz="1200">
              <a:solidFill>
                <a:schemeClr val="dk1"/>
              </a:solidFill>
            </a:endParaRPr>
          </a:p>
          <a:p>
            <a:pPr marL="457200" lvl="0" indent="-298450" algn="l" rtl="0">
              <a:lnSpc>
                <a:spcPct val="100000"/>
              </a:lnSpc>
              <a:spcBef>
                <a:spcPts val="0"/>
              </a:spcBef>
              <a:spcAft>
                <a:spcPts val="0"/>
              </a:spcAft>
              <a:buSzPts val="1100"/>
              <a:buChar char="●"/>
            </a:pPr>
            <a:r>
              <a:rPr lang="en" sz="1200">
                <a:solidFill>
                  <a:schemeClr val="dk1"/>
                </a:solidFill>
              </a:rPr>
              <a:t>Process of Alert triage</a:t>
            </a:r>
            <a:endParaRPr sz="1200">
              <a:solidFill>
                <a:schemeClr val="dk1"/>
              </a:solidFill>
            </a:endParaRPr>
          </a:p>
          <a:p>
            <a:pPr marL="457200" lvl="0" indent="-298450" algn="l" rtl="0">
              <a:lnSpc>
                <a:spcPct val="100000"/>
              </a:lnSpc>
              <a:spcBef>
                <a:spcPts val="0"/>
              </a:spcBef>
              <a:spcAft>
                <a:spcPts val="0"/>
              </a:spcAft>
              <a:buSzPts val="1100"/>
              <a:buChar char="●"/>
            </a:pPr>
            <a:r>
              <a:rPr lang="en" sz="1200">
                <a:solidFill>
                  <a:schemeClr val="dk1"/>
                </a:solidFill>
              </a:rPr>
              <a:t>Dashboarding with hygieia</a:t>
            </a:r>
            <a:endParaRPr sz="1200">
              <a:solidFill>
                <a:schemeClr val="dk1"/>
              </a:solidFill>
            </a:endParaRPr>
          </a:p>
          <a:p>
            <a:pPr marL="457200" lvl="0" indent="-298450" algn="l" rtl="0">
              <a:lnSpc>
                <a:spcPct val="100000"/>
              </a:lnSpc>
              <a:spcBef>
                <a:spcPts val="0"/>
              </a:spcBef>
              <a:spcAft>
                <a:spcPts val="0"/>
              </a:spcAft>
              <a:buSzPts val="1100"/>
              <a:buChar char="●"/>
            </a:pPr>
            <a:r>
              <a:rPr lang="en" sz="1200">
                <a:solidFill>
                  <a:schemeClr val="dk1"/>
                </a:solidFill>
              </a:rPr>
              <a:t>Scope of AI in Monitoring - AIOPS</a:t>
            </a:r>
            <a:endParaRPr sz="1200">
              <a:solidFill>
                <a:schemeClr val="dk1"/>
              </a:solidFill>
            </a:endParaRPr>
          </a:p>
          <a:p>
            <a:pPr marL="457200" lvl="0" indent="-298450" algn="l" rtl="0">
              <a:lnSpc>
                <a:spcPct val="100000"/>
              </a:lnSpc>
              <a:spcBef>
                <a:spcPts val="0"/>
              </a:spcBef>
              <a:spcAft>
                <a:spcPts val="0"/>
              </a:spcAft>
              <a:buSzPts val="1100"/>
              <a:buChar char="●"/>
            </a:pPr>
            <a:r>
              <a:rPr lang="en" sz="1300">
                <a:solidFill>
                  <a:schemeClr val="dk1"/>
                </a:solidFill>
              </a:rPr>
              <a:t>Identify the available tools of monitoring</a:t>
            </a:r>
            <a:endParaRPr sz="7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Cloud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“Tools overview”.</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There are some prominent tools in market, which provide exceptional end user monitoring. These are:</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Dynatrace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SolarWinds Pingdom</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ThousandEyes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Catchpoint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AppNeta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MicroFocus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Nexthink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eG enterprise</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infrastructure monitoring tools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200">
                <a:solidFill>
                  <a:srgbClr val="595959"/>
                </a:solidFill>
              </a:rPr>
              <a:t>Some of the prominent infrastructure monitoring tools are:</a:t>
            </a:r>
            <a:endParaRPr sz="1200">
              <a:solidFill>
                <a:srgbClr val="595959"/>
              </a:solidFill>
            </a:endParaRPr>
          </a:p>
          <a:p>
            <a:pPr marL="457200" lvl="0" indent="-304800" algn="l" rtl="0">
              <a:lnSpc>
                <a:spcPct val="100000"/>
              </a:lnSpc>
              <a:spcBef>
                <a:spcPts val="1600"/>
              </a:spcBef>
              <a:spcAft>
                <a:spcPts val="0"/>
              </a:spcAft>
              <a:buClr>
                <a:schemeClr val="dk1"/>
              </a:buClr>
              <a:buSzPts val="1200"/>
              <a:buChar char="●"/>
            </a:pPr>
            <a:r>
              <a:rPr lang="en" sz="1200">
                <a:solidFill>
                  <a:schemeClr val="dk1"/>
                </a:solidFill>
              </a:rPr>
              <a:t>StatsD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Sensu</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FlapJack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Grafana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Prometheus Stack: Exporters, Prometheus, and Grafana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InfluxDB Stack: Telegraph, InfluxDB, Chronograph, and Kapacitor</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Uchima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Graylog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CollectD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Elastic Stack: Beats, logstash, Elasticsearch, and Kibana</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9" name="Google Shape;92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application monitoring tools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300">
                <a:solidFill>
                  <a:srgbClr val="595959"/>
                </a:solidFill>
              </a:rPr>
              <a:t>Some of the prominent application monitoring tools are:</a:t>
            </a:r>
            <a:endParaRPr sz="1300">
              <a:solidFill>
                <a:srgbClr val="595959"/>
              </a:solidFill>
            </a:endParaRPr>
          </a:p>
          <a:p>
            <a:pPr marL="457200" lvl="0" indent="-304800" algn="l" rtl="0">
              <a:lnSpc>
                <a:spcPct val="100000"/>
              </a:lnSpc>
              <a:spcBef>
                <a:spcPts val="1600"/>
              </a:spcBef>
              <a:spcAft>
                <a:spcPts val="0"/>
              </a:spcAft>
              <a:buClr>
                <a:schemeClr val="dk1"/>
              </a:buClr>
              <a:buSzPts val="1200"/>
              <a:buChar char="●"/>
            </a:pPr>
            <a:r>
              <a:rPr lang="en" sz="1200">
                <a:solidFill>
                  <a:schemeClr val="dk1"/>
                </a:solidFill>
              </a:rPr>
              <a:t>AppDynamics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Splunk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SiteScope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New Relic</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Citra Test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Cloudwatch</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BMC</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Solar Winds</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log monitoring tools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a:solidFill>
                  <a:srgbClr val="595959"/>
                </a:solidFill>
              </a:rPr>
              <a:t>Some of the prominent log monitoring tools are: </a:t>
            </a:r>
            <a:endParaRPr sz="500">
              <a:solidFill>
                <a:schemeClr val="dk1"/>
              </a:solidFill>
            </a:endParaRPr>
          </a:p>
          <a:p>
            <a:pPr marL="457200" lvl="0" indent="-304800" algn="l" rtl="0">
              <a:lnSpc>
                <a:spcPct val="100000"/>
              </a:lnSpc>
              <a:spcBef>
                <a:spcPts val="1600"/>
              </a:spcBef>
              <a:spcAft>
                <a:spcPts val="0"/>
              </a:spcAft>
              <a:buClr>
                <a:schemeClr val="dk1"/>
              </a:buClr>
              <a:buSzPts val="1200"/>
              <a:buChar char="●"/>
            </a:pPr>
            <a:r>
              <a:rPr lang="en" sz="1200">
                <a:solidFill>
                  <a:schemeClr val="dk1"/>
                </a:solidFill>
              </a:rPr>
              <a:t>Graylog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Loggly</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Logstash: ELK stack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Splunk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Fluentd</a:t>
            </a:r>
            <a:endParaRPr sz="1200">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C.	ELK</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3" name="Google Shape;95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Now, you have reached the end of the module, In this module, you learnt: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Visualisation of monitoring data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Setting up alerts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Process of alert triage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Dashboarding with hygieia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Scope of AI in Monitoring - AIOPS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Brief overview of tools available</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9" name="Google Shape;95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learn about the following topics in this module:</a:t>
            </a:r>
            <a:br>
              <a:rPr lang="en"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Visualization - Dashboards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Alerts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Alert triage process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DevOps dashboard with Hygieia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AI in monitoring - AIOps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Tools overview</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Visualization - Dashboards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All types of monitoring, which we have covered in previous modules, have one identical feature that is visualisation. Humans by default are visual beings they process information better when it is visual. Hence, leveraging this is obvious. Therefore, most of the monitoring tools provide amazing visual dashboards having all necessary information described in an organised format like:</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Graphs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Pie charts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Stats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Gauge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Table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Bar gauge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Text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Heatmap, etc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Visualization - in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In this graph, real user monitoring is being visualised, in this monitoring the experience of actual users interaction with your application is showed. Real user monitoring provides you with the most accurate information regarding the end user’s experience. This is also known as passive monitoring.</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Here, in this graph, certain points are being shown, like:</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Page view</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Traffic count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Document loaded etc.</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Visualization in Infrastructure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Infrastructure monitoring is the monitoring of servers, network and storage devices, which makes an IT infrastructure.</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In this graph, the metrics of a Linux server have been visualised, which are collected by node exporter, which are picked by prometheus via telemetry and then visualised on Grafana dashboard.</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metrics, which are being visualised are:</a:t>
            </a:r>
            <a:endParaRPr sz="1200">
              <a:solidFill>
                <a:schemeClr val="dk1"/>
              </a:solidFill>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Uptime</a:t>
            </a:r>
            <a:endParaRPr/>
          </a:p>
          <a:p>
            <a:pPr marL="457200" lvl="0" indent="-298450" algn="l" rtl="0">
              <a:lnSpc>
                <a:spcPct val="100000"/>
              </a:lnSpc>
              <a:spcBef>
                <a:spcPts val="0"/>
              </a:spcBef>
              <a:spcAft>
                <a:spcPts val="0"/>
              </a:spcAft>
              <a:buSzPts val="1100"/>
              <a:buChar char="●"/>
            </a:pPr>
            <a:r>
              <a:rPr lang="en"/>
              <a:t>Memory</a:t>
            </a:r>
            <a:endParaRPr/>
          </a:p>
          <a:p>
            <a:pPr marL="457200" lvl="0" indent="-298450" algn="l" rtl="0">
              <a:lnSpc>
                <a:spcPct val="100000"/>
              </a:lnSpc>
              <a:spcBef>
                <a:spcPts val="0"/>
              </a:spcBef>
              <a:spcAft>
                <a:spcPts val="0"/>
              </a:spcAft>
              <a:buSzPts val="1100"/>
              <a:buChar char="●"/>
            </a:pPr>
            <a:r>
              <a:rPr lang="en"/>
              <a:t>CPU cores</a:t>
            </a:r>
            <a:endParaRPr/>
          </a:p>
          <a:p>
            <a:pPr marL="457200" lvl="0" indent="-298450" algn="l" rtl="0">
              <a:lnSpc>
                <a:spcPct val="100000"/>
              </a:lnSpc>
              <a:spcBef>
                <a:spcPts val="0"/>
              </a:spcBef>
              <a:spcAft>
                <a:spcPts val="0"/>
              </a:spcAft>
              <a:buSzPts val="1100"/>
              <a:buChar char="●"/>
            </a:pPr>
            <a:r>
              <a:rPr lang="en"/>
              <a:t>CPU utilisation</a:t>
            </a:r>
            <a:endParaRPr/>
          </a:p>
          <a:p>
            <a:pPr marL="457200" lvl="0" indent="-298450" algn="l" rtl="0">
              <a:lnSpc>
                <a:spcPct val="100000"/>
              </a:lnSpc>
              <a:spcBef>
                <a:spcPts val="0"/>
              </a:spcBef>
              <a:spcAft>
                <a:spcPts val="0"/>
              </a:spcAft>
              <a:buSzPts val="1100"/>
              <a:buChar char="●"/>
            </a:pPr>
            <a:r>
              <a:rPr lang="en"/>
              <a:t>Logical volume mounting</a:t>
            </a:r>
            <a:endParaRPr/>
          </a:p>
          <a:p>
            <a:pPr marL="457200" lvl="0" indent="-298450" algn="l" rtl="0">
              <a:lnSpc>
                <a:spcPct val="100000"/>
              </a:lnSpc>
              <a:spcBef>
                <a:spcPts val="0"/>
              </a:spcBef>
              <a:spcAft>
                <a:spcPts val="0"/>
              </a:spcAft>
              <a:buSzPts val="1100"/>
              <a:buChar char="●"/>
            </a:pPr>
            <a:r>
              <a:rPr lang="en"/>
              <a:t>Storage stats</a:t>
            </a:r>
            <a:endParaRPr/>
          </a:p>
          <a:p>
            <a:pPr marL="457200" lvl="0" indent="-298450" algn="l" rtl="0">
              <a:lnSpc>
                <a:spcPct val="100000"/>
              </a:lnSpc>
              <a:spcBef>
                <a:spcPts val="0"/>
              </a:spcBef>
              <a:spcAft>
                <a:spcPts val="0"/>
              </a:spcAft>
              <a:buSzPts val="1100"/>
              <a:buChar char="●"/>
            </a:pPr>
            <a:r>
              <a:rPr lang="en"/>
              <a:t>Network I/O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Visualization in Application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An Application monitoring is a method, which is needed to ensure that the website or application that is created with immense hardwork and dedication, is delivering the business value as it is supposed to be. APM is the IT discipline that focuses on application monitoring and management. </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metrics, which are being visualised are:</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Active users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Response time by application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Avg CPU utilisation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Request by device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Common errors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Database performance etc.</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Visualization in Log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br>
              <a:rPr lang="en" sz="1200" b="1">
                <a:solidFill>
                  <a:schemeClr val="dk1"/>
                </a:solidFill>
              </a:rPr>
            </a:br>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Log Monitoring is the process of reviewing collected logs of a system which are constantly shipped from a system to the monitoring database.</a:t>
            </a:r>
            <a:endParaRPr sz="1200">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metrics which are being visualised are: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Source of request on geographical bases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Source of request from browser</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Source of request from OS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Apache status codes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Request count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Access logs etc.</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C.	Kibana</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grpSp>
        <p:nvGrpSpPr>
          <p:cNvPr id="12" name="Google Shape;12;p29"/>
          <p:cNvGrpSpPr/>
          <p:nvPr/>
        </p:nvGrpSpPr>
        <p:grpSpPr>
          <a:xfrm>
            <a:off x="-3134" y="5310"/>
            <a:ext cx="12185707" cy="6847385"/>
            <a:chOff x="-3134" y="5309"/>
            <a:chExt cx="12185707" cy="6847385"/>
          </a:xfrm>
        </p:grpSpPr>
        <p:pic>
          <p:nvPicPr>
            <p:cNvPr id="13" name="Google Shape;13;p29"/>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14" name="Google Shape;14;p29"/>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15" name="Google Shape;15;p29"/>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16" name="Google Shape;16;p29"/>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 name="Google Shape;17;p29"/>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1111"/>
              </a:lnSpc>
              <a:spcBef>
                <a:spcPts val="0"/>
              </a:spcBef>
              <a:spcAft>
                <a:spcPts val="0"/>
              </a:spcAft>
              <a:buClr>
                <a:srgbClr val="000000"/>
              </a:buClr>
              <a:buSzPts val="5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29"/>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19" name="Google Shape;19;p29"/>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9"/>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1" name="Google Shape;21;p29"/>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06</a:t>
            </a:r>
            <a:endParaRPr sz="1600" b="1" i="0" u="none" strike="noStrike" cap="none">
              <a:solidFill>
                <a:srgbClr val="000000"/>
              </a:solidFill>
              <a:latin typeface="Arial"/>
              <a:ea typeface="Arial"/>
              <a:cs typeface="Arial"/>
              <a:sym typeface="Arial"/>
            </a:endParaRPr>
          </a:p>
        </p:txBody>
      </p:sp>
      <p:sp>
        <p:nvSpPr>
          <p:cNvPr id="22" name="Google Shape;22;p29"/>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3" name="Google Shape;23;p29"/>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87" name="Google Shape;287;p42"/>
          <p:cNvGrpSpPr/>
          <p:nvPr/>
        </p:nvGrpSpPr>
        <p:grpSpPr>
          <a:xfrm>
            <a:off x="2" y="5025804"/>
            <a:ext cx="12192001" cy="144981"/>
            <a:chOff x="1751419" y="4036682"/>
            <a:chExt cx="9944457" cy="58272"/>
          </a:xfrm>
        </p:grpSpPr>
        <p:sp>
          <p:nvSpPr>
            <p:cNvPr id="288" name="Google Shape;288;p4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89" name="Google Shape;289;p4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0" name="Google Shape;290;p42"/>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1" name="Google Shape;291;p4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2" name="Google Shape;292;p4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3" name="Google Shape;293;p42"/>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294" name="Google Shape;294;p42"/>
          <p:cNvGrpSpPr/>
          <p:nvPr/>
        </p:nvGrpSpPr>
        <p:grpSpPr>
          <a:xfrm>
            <a:off x="1217473" y="2920936"/>
            <a:ext cx="1304471" cy="2431269"/>
            <a:chOff x="1217471" y="1893408"/>
            <a:chExt cx="1304470" cy="2431269"/>
          </a:xfrm>
        </p:grpSpPr>
        <p:grpSp>
          <p:nvGrpSpPr>
            <p:cNvPr id="295" name="Google Shape;295;p42"/>
            <p:cNvGrpSpPr/>
            <p:nvPr/>
          </p:nvGrpSpPr>
          <p:grpSpPr>
            <a:xfrm>
              <a:off x="1217471" y="2766893"/>
              <a:ext cx="1304470" cy="1557784"/>
              <a:chOff x="1217471" y="2766893"/>
              <a:chExt cx="1304470" cy="1557784"/>
            </a:xfrm>
          </p:grpSpPr>
          <p:grpSp>
            <p:nvGrpSpPr>
              <p:cNvPr id="296" name="Google Shape;296;p42"/>
              <p:cNvGrpSpPr/>
              <p:nvPr/>
            </p:nvGrpSpPr>
            <p:grpSpPr>
              <a:xfrm>
                <a:off x="1217471" y="2766893"/>
                <a:ext cx="1304470" cy="1557784"/>
                <a:chOff x="1199541" y="3267114"/>
                <a:chExt cx="1304470" cy="1557784"/>
              </a:xfrm>
            </p:grpSpPr>
            <p:sp>
              <p:nvSpPr>
                <p:cNvPr id="297" name="Google Shape;297;p4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Google Shape;298;p4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99" name="Google Shape;299;p42"/>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00" name="Google Shape;300;p42"/>
            <p:cNvGrpSpPr/>
            <p:nvPr/>
          </p:nvGrpSpPr>
          <p:grpSpPr>
            <a:xfrm>
              <a:off x="1289951" y="1893408"/>
              <a:ext cx="1136271" cy="1246506"/>
              <a:chOff x="627304" y="1987183"/>
              <a:chExt cx="1594615" cy="1749317"/>
            </a:xfrm>
          </p:grpSpPr>
          <p:sp>
            <p:nvSpPr>
              <p:cNvPr id="301" name="Google Shape;30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4" name="Google Shape;304;p42"/>
          <p:cNvGrpSpPr/>
          <p:nvPr/>
        </p:nvGrpSpPr>
        <p:grpSpPr>
          <a:xfrm>
            <a:off x="3286750" y="2920936"/>
            <a:ext cx="1304471" cy="2483739"/>
            <a:chOff x="3326504" y="1893408"/>
            <a:chExt cx="1304470" cy="2483739"/>
          </a:xfrm>
        </p:grpSpPr>
        <p:grpSp>
          <p:nvGrpSpPr>
            <p:cNvPr id="305" name="Google Shape;305;p42"/>
            <p:cNvGrpSpPr/>
            <p:nvPr/>
          </p:nvGrpSpPr>
          <p:grpSpPr>
            <a:xfrm>
              <a:off x="3326504" y="2772528"/>
              <a:ext cx="1304470" cy="1604619"/>
              <a:chOff x="3326504" y="2772528"/>
              <a:chExt cx="1304470" cy="1604619"/>
            </a:xfrm>
          </p:grpSpPr>
          <p:grpSp>
            <p:nvGrpSpPr>
              <p:cNvPr id="306" name="Google Shape;306;p42"/>
              <p:cNvGrpSpPr/>
              <p:nvPr/>
            </p:nvGrpSpPr>
            <p:grpSpPr>
              <a:xfrm>
                <a:off x="3326504" y="2772528"/>
                <a:ext cx="1304470" cy="1604619"/>
                <a:chOff x="3269602" y="3277053"/>
                <a:chExt cx="1304470" cy="1593145"/>
              </a:xfrm>
            </p:grpSpPr>
            <p:sp>
              <p:nvSpPr>
                <p:cNvPr id="307" name="Google Shape;307;p4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Google Shape;308;p4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09" name="Google Shape;309;p42"/>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10" name="Google Shape;310;p42"/>
            <p:cNvGrpSpPr/>
            <p:nvPr/>
          </p:nvGrpSpPr>
          <p:grpSpPr>
            <a:xfrm>
              <a:off x="3410604" y="1893408"/>
              <a:ext cx="1136271" cy="1246506"/>
              <a:chOff x="627304" y="1987183"/>
              <a:chExt cx="1594615" cy="1749317"/>
            </a:xfrm>
          </p:grpSpPr>
          <p:sp>
            <p:nvSpPr>
              <p:cNvPr id="311" name="Google Shape;31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14" name="Google Shape;314;p42"/>
          <p:cNvGrpSpPr/>
          <p:nvPr/>
        </p:nvGrpSpPr>
        <p:grpSpPr>
          <a:xfrm>
            <a:off x="5362703" y="2917615"/>
            <a:ext cx="1304471" cy="2426375"/>
            <a:chOff x="5452152" y="1890087"/>
            <a:chExt cx="1304470" cy="2426375"/>
          </a:xfrm>
        </p:grpSpPr>
        <p:grpSp>
          <p:nvGrpSpPr>
            <p:cNvPr id="315" name="Google Shape;315;p42"/>
            <p:cNvGrpSpPr/>
            <p:nvPr/>
          </p:nvGrpSpPr>
          <p:grpSpPr>
            <a:xfrm>
              <a:off x="5452152" y="2763572"/>
              <a:ext cx="1304470" cy="1552890"/>
              <a:chOff x="5452152" y="2763572"/>
              <a:chExt cx="1304470" cy="1552890"/>
            </a:xfrm>
          </p:grpSpPr>
          <p:grpSp>
            <p:nvGrpSpPr>
              <p:cNvPr id="316" name="Google Shape;316;p42"/>
              <p:cNvGrpSpPr/>
              <p:nvPr/>
            </p:nvGrpSpPr>
            <p:grpSpPr>
              <a:xfrm>
                <a:off x="5452152" y="2763572"/>
                <a:ext cx="1304470" cy="1552890"/>
                <a:chOff x="5960996" y="3267114"/>
                <a:chExt cx="1304470" cy="1559509"/>
              </a:xfrm>
            </p:grpSpPr>
            <p:sp>
              <p:nvSpPr>
                <p:cNvPr id="317" name="Google Shape;317;p4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4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19" name="Google Shape;319;p42"/>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20" name="Google Shape;320;p42"/>
            <p:cNvGrpSpPr/>
            <p:nvPr/>
          </p:nvGrpSpPr>
          <p:grpSpPr>
            <a:xfrm>
              <a:off x="5556109" y="1890087"/>
              <a:ext cx="1136271" cy="1246506"/>
              <a:chOff x="627304" y="1987183"/>
              <a:chExt cx="1594615" cy="1749317"/>
            </a:xfrm>
          </p:grpSpPr>
          <p:sp>
            <p:nvSpPr>
              <p:cNvPr id="321" name="Google Shape;32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p42"/>
          <p:cNvGrpSpPr/>
          <p:nvPr/>
        </p:nvGrpSpPr>
        <p:grpSpPr>
          <a:xfrm>
            <a:off x="7695803" y="2917615"/>
            <a:ext cx="1304471" cy="2434591"/>
            <a:chOff x="7521759" y="1890087"/>
            <a:chExt cx="1304470" cy="2434590"/>
          </a:xfrm>
        </p:grpSpPr>
        <p:grpSp>
          <p:nvGrpSpPr>
            <p:cNvPr id="325" name="Google Shape;325;p42"/>
            <p:cNvGrpSpPr/>
            <p:nvPr/>
          </p:nvGrpSpPr>
          <p:grpSpPr>
            <a:xfrm>
              <a:off x="7521759" y="2766893"/>
              <a:ext cx="1304470" cy="1557784"/>
              <a:chOff x="7521759" y="2766893"/>
              <a:chExt cx="1304470" cy="1557784"/>
            </a:xfrm>
          </p:grpSpPr>
          <p:grpSp>
            <p:nvGrpSpPr>
              <p:cNvPr id="326" name="Google Shape;326;p42"/>
              <p:cNvGrpSpPr/>
              <p:nvPr/>
            </p:nvGrpSpPr>
            <p:grpSpPr>
              <a:xfrm>
                <a:off x="7521759" y="2766893"/>
                <a:ext cx="1304470" cy="1557784"/>
                <a:chOff x="7980910" y="3267114"/>
                <a:chExt cx="1304470" cy="1557784"/>
              </a:xfrm>
            </p:grpSpPr>
            <p:sp>
              <p:nvSpPr>
                <p:cNvPr id="327" name="Google Shape;327;p4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4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9" name="Google Shape;329;p42"/>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30" name="Google Shape;330;p42"/>
            <p:cNvGrpSpPr/>
            <p:nvPr/>
          </p:nvGrpSpPr>
          <p:grpSpPr>
            <a:xfrm>
              <a:off x="7622141" y="1890087"/>
              <a:ext cx="1136271" cy="1246506"/>
              <a:chOff x="627304" y="1987183"/>
              <a:chExt cx="1594615" cy="1749317"/>
            </a:xfrm>
          </p:grpSpPr>
          <p:sp>
            <p:nvSpPr>
              <p:cNvPr id="331" name="Google Shape;33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4" name="Google Shape;334;p42"/>
          <p:cNvGrpSpPr/>
          <p:nvPr/>
        </p:nvGrpSpPr>
        <p:grpSpPr>
          <a:xfrm>
            <a:off x="10039727" y="2881865"/>
            <a:ext cx="1304471" cy="2435707"/>
            <a:chOff x="9646841" y="1888970"/>
            <a:chExt cx="1304470" cy="2435707"/>
          </a:xfrm>
        </p:grpSpPr>
        <p:grpSp>
          <p:nvGrpSpPr>
            <p:cNvPr id="335" name="Google Shape;335;p42"/>
            <p:cNvGrpSpPr/>
            <p:nvPr/>
          </p:nvGrpSpPr>
          <p:grpSpPr>
            <a:xfrm>
              <a:off x="9646841" y="2766893"/>
              <a:ext cx="1304470" cy="1557784"/>
              <a:chOff x="9646841" y="2766893"/>
              <a:chExt cx="1304470" cy="1557784"/>
            </a:xfrm>
          </p:grpSpPr>
          <p:grpSp>
            <p:nvGrpSpPr>
              <p:cNvPr id="336" name="Google Shape;336;p42"/>
              <p:cNvGrpSpPr/>
              <p:nvPr/>
            </p:nvGrpSpPr>
            <p:grpSpPr>
              <a:xfrm>
                <a:off x="9646841" y="2766893"/>
                <a:ext cx="1304470" cy="1557784"/>
                <a:chOff x="9539460" y="3267114"/>
                <a:chExt cx="1304470" cy="1557784"/>
              </a:xfrm>
            </p:grpSpPr>
            <p:sp>
              <p:nvSpPr>
                <p:cNvPr id="337" name="Google Shape;337;p4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4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39" name="Google Shape;339;p42"/>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40" name="Google Shape;340;p42"/>
            <p:cNvGrpSpPr/>
            <p:nvPr/>
          </p:nvGrpSpPr>
          <p:grpSpPr>
            <a:xfrm>
              <a:off x="9755990" y="1888970"/>
              <a:ext cx="1136271" cy="1246506"/>
              <a:chOff x="627304" y="1987183"/>
              <a:chExt cx="1594615" cy="1749317"/>
            </a:xfrm>
          </p:grpSpPr>
          <p:sp>
            <p:nvSpPr>
              <p:cNvPr id="341" name="Google Shape;34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44" name="Google Shape;344;p42"/>
          <p:cNvSpPr txBox="1">
            <a:spLocks noGrp="1"/>
          </p:cNvSpPr>
          <p:nvPr>
            <p:ph type="body" idx="1"/>
          </p:nvPr>
        </p:nvSpPr>
        <p:spPr>
          <a:xfrm>
            <a:off x="868845"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2"/>
          <p:cNvSpPr txBox="1">
            <a:spLocks noGrp="1"/>
          </p:cNvSpPr>
          <p:nvPr>
            <p:ph type="body" idx="2"/>
          </p:nvPr>
        </p:nvSpPr>
        <p:spPr>
          <a:xfrm>
            <a:off x="3081063" y="5721634"/>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2"/>
          <p:cNvSpPr txBox="1">
            <a:spLocks noGrp="1"/>
          </p:cNvSpPr>
          <p:nvPr>
            <p:ph type="body" idx="3"/>
          </p:nvPr>
        </p:nvSpPr>
        <p:spPr>
          <a:xfrm>
            <a:off x="5293283"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42"/>
          <p:cNvSpPr txBox="1">
            <a:spLocks noGrp="1"/>
          </p:cNvSpPr>
          <p:nvPr>
            <p:ph type="body" idx="4"/>
          </p:nvPr>
        </p:nvSpPr>
        <p:spPr>
          <a:xfrm>
            <a:off x="7412702"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42"/>
          <p:cNvSpPr txBox="1">
            <a:spLocks noGrp="1"/>
          </p:cNvSpPr>
          <p:nvPr>
            <p:ph type="body" idx="5"/>
          </p:nvPr>
        </p:nvSpPr>
        <p:spPr>
          <a:xfrm>
            <a:off x="9532119" y="5707713"/>
            <a:ext cx="1899629"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Google Shape;349;p42"/>
          <p:cNvSpPr txBox="1">
            <a:spLocks noGrp="1"/>
          </p:cNvSpPr>
          <p:nvPr>
            <p:ph type="body" idx="6"/>
          </p:nvPr>
        </p:nvSpPr>
        <p:spPr>
          <a:xfrm>
            <a:off x="514351" y="1304998"/>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352" name="Google Shape;352;p43"/>
          <p:cNvGrpSpPr/>
          <p:nvPr/>
        </p:nvGrpSpPr>
        <p:grpSpPr>
          <a:xfrm>
            <a:off x="2" y="3998263"/>
            <a:ext cx="12192001" cy="126791"/>
            <a:chOff x="1751419" y="4036682"/>
            <a:chExt cx="9944457" cy="50961"/>
          </a:xfrm>
        </p:grpSpPr>
        <p:sp>
          <p:nvSpPr>
            <p:cNvPr id="353" name="Google Shape;353;p43"/>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4" name="Google Shape;354;p43"/>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5" name="Google Shape;355;p43"/>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6" name="Google Shape;356;p43"/>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7" name="Google Shape;357;p4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8" name="Google Shape;358;p43"/>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59" name="Google Shape;359;p43"/>
          <p:cNvGrpSpPr/>
          <p:nvPr/>
        </p:nvGrpSpPr>
        <p:grpSpPr>
          <a:xfrm>
            <a:off x="1217473" y="1893408"/>
            <a:ext cx="1304471" cy="2431269"/>
            <a:chOff x="1217471" y="1893408"/>
            <a:chExt cx="1304470" cy="2431269"/>
          </a:xfrm>
        </p:grpSpPr>
        <p:grpSp>
          <p:nvGrpSpPr>
            <p:cNvPr id="360" name="Google Shape;360;p43"/>
            <p:cNvGrpSpPr/>
            <p:nvPr/>
          </p:nvGrpSpPr>
          <p:grpSpPr>
            <a:xfrm>
              <a:off x="1217471" y="2766893"/>
              <a:ext cx="1304470" cy="1557784"/>
              <a:chOff x="1217471" y="2766893"/>
              <a:chExt cx="1304470" cy="1557784"/>
            </a:xfrm>
          </p:grpSpPr>
          <p:grpSp>
            <p:nvGrpSpPr>
              <p:cNvPr id="361" name="Google Shape;361;p43"/>
              <p:cNvGrpSpPr/>
              <p:nvPr/>
            </p:nvGrpSpPr>
            <p:grpSpPr>
              <a:xfrm>
                <a:off x="1217471" y="2766893"/>
                <a:ext cx="1304470" cy="1557784"/>
                <a:chOff x="1199541" y="3267114"/>
                <a:chExt cx="1304470" cy="1557784"/>
              </a:xfrm>
            </p:grpSpPr>
            <p:sp>
              <p:nvSpPr>
                <p:cNvPr id="362" name="Google Shape;362;p43"/>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3" name="Google Shape;363;p43"/>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4" name="Google Shape;364;p43"/>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65" name="Google Shape;365;p43"/>
            <p:cNvGrpSpPr/>
            <p:nvPr/>
          </p:nvGrpSpPr>
          <p:grpSpPr>
            <a:xfrm>
              <a:off x="1289951" y="1893408"/>
              <a:ext cx="1136271" cy="1246506"/>
              <a:chOff x="627304" y="1987183"/>
              <a:chExt cx="1594615" cy="1749317"/>
            </a:xfrm>
          </p:grpSpPr>
          <p:sp>
            <p:nvSpPr>
              <p:cNvPr id="366" name="Google Shape;36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9" name="Google Shape;369;p43"/>
          <p:cNvGrpSpPr/>
          <p:nvPr/>
        </p:nvGrpSpPr>
        <p:grpSpPr>
          <a:xfrm>
            <a:off x="3286750" y="1893409"/>
            <a:ext cx="1304471" cy="2483739"/>
            <a:chOff x="3326504" y="1893408"/>
            <a:chExt cx="1304470" cy="2483739"/>
          </a:xfrm>
        </p:grpSpPr>
        <p:grpSp>
          <p:nvGrpSpPr>
            <p:cNvPr id="370" name="Google Shape;370;p43"/>
            <p:cNvGrpSpPr/>
            <p:nvPr/>
          </p:nvGrpSpPr>
          <p:grpSpPr>
            <a:xfrm>
              <a:off x="3326504" y="2772528"/>
              <a:ext cx="1304470" cy="1604619"/>
              <a:chOff x="3326504" y="2772528"/>
              <a:chExt cx="1304470" cy="1604619"/>
            </a:xfrm>
          </p:grpSpPr>
          <p:grpSp>
            <p:nvGrpSpPr>
              <p:cNvPr id="371" name="Google Shape;371;p43"/>
              <p:cNvGrpSpPr/>
              <p:nvPr/>
            </p:nvGrpSpPr>
            <p:grpSpPr>
              <a:xfrm>
                <a:off x="3326504" y="2772528"/>
                <a:ext cx="1304470" cy="1604619"/>
                <a:chOff x="3269602" y="3277053"/>
                <a:chExt cx="1304470" cy="1593145"/>
              </a:xfrm>
            </p:grpSpPr>
            <p:sp>
              <p:nvSpPr>
                <p:cNvPr id="372" name="Google Shape;372;p43"/>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3" name="Google Shape;373;p43"/>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4" name="Google Shape;374;p43"/>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75" name="Google Shape;375;p43"/>
            <p:cNvGrpSpPr/>
            <p:nvPr/>
          </p:nvGrpSpPr>
          <p:grpSpPr>
            <a:xfrm>
              <a:off x="3410604" y="1893408"/>
              <a:ext cx="1136271" cy="1246506"/>
              <a:chOff x="627304" y="1987183"/>
              <a:chExt cx="1594615" cy="1749317"/>
            </a:xfrm>
          </p:grpSpPr>
          <p:sp>
            <p:nvSpPr>
              <p:cNvPr id="376" name="Google Shape;37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9" name="Google Shape;379;p43"/>
          <p:cNvGrpSpPr/>
          <p:nvPr/>
        </p:nvGrpSpPr>
        <p:grpSpPr>
          <a:xfrm>
            <a:off x="5362703" y="1890090"/>
            <a:ext cx="1304471" cy="2426375"/>
            <a:chOff x="5452152" y="1890087"/>
            <a:chExt cx="1304470" cy="2426375"/>
          </a:xfrm>
        </p:grpSpPr>
        <p:grpSp>
          <p:nvGrpSpPr>
            <p:cNvPr id="380" name="Google Shape;380;p43"/>
            <p:cNvGrpSpPr/>
            <p:nvPr/>
          </p:nvGrpSpPr>
          <p:grpSpPr>
            <a:xfrm>
              <a:off x="5452152" y="2763572"/>
              <a:ext cx="1304470" cy="1552890"/>
              <a:chOff x="5452152" y="2763572"/>
              <a:chExt cx="1304470" cy="1552890"/>
            </a:xfrm>
          </p:grpSpPr>
          <p:grpSp>
            <p:nvGrpSpPr>
              <p:cNvPr id="381" name="Google Shape;381;p43"/>
              <p:cNvGrpSpPr/>
              <p:nvPr/>
            </p:nvGrpSpPr>
            <p:grpSpPr>
              <a:xfrm>
                <a:off x="5452152" y="2763572"/>
                <a:ext cx="1304470" cy="1552890"/>
                <a:chOff x="5960996" y="3267114"/>
                <a:chExt cx="1304470" cy="1559509"/>
              </a:xfrm>
            </p:grpSpPr>
            <p:sp>
              <p:nvSpPr>
                <p:cNvPr id="382" name="Google Shape;382;p43"/>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3" name="Google Shape;383;p43"/>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84" name="Google Shape;384;p43"/>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85" name="Google Shape;385;p43"/>
            <p:cNvGrpSpPr/>
            <p:nvPr/>
          </p:nvGrpSpPr>
          <p:grpSpPr>
            <a:xfrm>
              <a:off x="5556109" y="1890087"/>
              <a:ext cx="1136271" cy="1246506"/>
              <a:chOff x="627304" y="1987183"/>
              <a:chExt cx="1594615" cy="1749317"/>
            </a:xfrm>
          </p:grpSpPr>
          <p:sp>
            <p:nvSpPr>
              <p:cNvPr id="386" name="Google Shape;38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89" name="Google Shape;389;p43"/>
          <p:cNvGrpSpPr/>
          <p:nvPr/>
        </p:nvGrpSpPr>
        <p:grpSpPr>
          <a:xfrm>
            <a:off x="7392554" y="1890089"/>
            <a:ext cx="1304471" cy="2434591"/>
            <a:chOff x="7521759" y="1890087"/>
            <a:chExt cx="1304470" cy="2434590"/>
          </a:xfrm>
        </p:grpSpPr>
        <p:grpSp>
          <p:nvGrpSpPr>
            <p:cNvPr id="390" name="Google Shape;390;p43"/>
            <p:cNvGrpSpPr/>
            <p:nvPr/>
          </p:nvGrpSpPr>
          <p:grpSpPr>
            <a:xfrm>
              <a:off x="7521759" y="2766893"/>
              <a:ext cx="1304470" cy="1557784"/>
              <a:chOff x="7521759" y="2766893"/>
              <a:chExt cx="1304470" cy="1557784"/>
            </a:xfrm>
          </p:grpSpPr>
          <p:grpSp>
            <p:nvGrpSpPr>
              <p:cNvPr id="391" name="Google Shape;391;p43"/>
              <p:cNvGrpSpPr/>
              <p:nvPr/>
            </p:nvGrpSpPr>
            <p:grpSpPr>
              <a:xfrm>
                <a:off x="7521759" y="2766893"/>
                <a:ext cx="1304470" cy="1557784"/>
                <a:chOff x="7980910" y="3267114"/>
                <a:chExt cx="1304470" cy="1557784"/>
              </a:xfrm>
            </p:grpSpPr>
            <p:sp>
              <p:nvSpPr>
                <p:cNvPr id="392" name="Google Shape;392;p43"/>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43"/>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94" name="Google Shape;394;p43"/>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95" name="Google Shape;395;p43"/>
            <p:cNvGrpSpPr/>
            <p:nvPr/>
          </p:nvGrpSpPr>
          <p:grpSpPr>
            <a:xfrm>
              <a:off x="7622141" y="1890087"/>
              <a:ext cx="1136271" cy="1246506"/>
              <a:chOff x="627304" y="1987183"/>
              <a:chExt cx="1594615" cy="1749317"/>
            </a:xfrm>
          </p:grpSpPr>
          <p:sp>
            <p:nvSpPr>
              <p:cNvPr id="396" name="Google Shape;39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99" name="Google Shape;399;p43"/>
          <p:cNvGrpSpPr/>
          <p:nvPr/>
        </p:nvGrpSpPr>
        <p:grpSpPr>
          <a:xfrm>
            <a:off x="9507697" y="1888972"/>
            <a:ext cx="1304471" cy="2435707"/>
            <a:chOff x="9646841" y="1888970"/>
            <a:chExt cx="1304470" cy="2435707"/>
          </a:xfrm>
        </p:grpSpPr>
        <p:grpSp>
          <p:nvGrpSpPr>
            <p:cNvPr id="400" name="Google Shape;400;p43"/>
            <p:cNvGrpSpPr/>
            <p:nvPr/>
          </p:nvGrpSpPr>
          <p:grpSpPr>
            <a:xfrm>
              <a:off x="9646841" y="2766893"/>
              <a:ext cx="1304470" cy="1557784"/>
              <a:chOff x="9646841" y="2766893"/>
              <a:chExt cx="1304470" cy="1557784"/>
            </a:xfrm>
          </p:grpSpPr>
          <p:grpSp>
            <p:nvGrpSpPr>
              <p:cNvPr id="401" name="Google Shape;401;p43"/>
              <p:cNvGrpSpPr/>
              <p:nvPr/>
            </p:nvGrpSpPr>
            <p:grpSpPr>
              <a:xfrm>
                <a:off x="9646841" y="2766893"/>
                <a:ext cx="1304470" cy="1557784"/>
                <a:chOff x="9539460" y="3267114"/>
                <a:chExt cx="1304470" cy="1557784"/>
              </a:xfrm>
            </p:grpSpPr>
            <p:sp>
              <p:nvSpPr>
                <p:cNvPr id="402" name="Google Shape;402;p43"/>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3" name="Google Shape;403;p43"/>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04" name="Google Shape;404;p43"/>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405" name="Google Shape;405;p43"/>
            <p:cNvGrpSpPr/>
            <p:nvPr/>
          </p:nvGrpSpPr>
          <p:grpSpPr>
            <a:xfrm>
              <a:off x="9755990" y="1888970"/>
              <a:ext cx="1136271" cy="1246506"/>
              <a:chOff x="627304" y="1987183"/>
              <a:chExt cx="1594615" cy="1749317"/>
            </a:xfrm>
          </p:grpSpPr>
          <p:sp>
            <p:nvSpPr>
              <p:cNvPr id="406" name="Google Shape;40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9" name="Google Shape;409;p43"/>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43"/>
          <p:cNvSpPr txBox="1">
            <a:spLocks noGrp="1"/>
          </p:cNvSpPr>
          <p:nvPr>
            <p:ph type="body" idx="2"/>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43"/>
          <p:cNvSpPr txBox="1">
            <a:spLocks noGrp="1"/>
          </p:cNvSpPr>
          <p:nvPr>
            <p:ph type="body" idx="3"/>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43"/>
          <p:cNvSpPr txBox="1">
            <a:spLocks noGrp="1"/>
          </p:cNvSpPr>
          <p:nvPr>
            <p:ph type="body" idx="4"/>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43"/>
          <p:cNvSpPr txBox="1">
            <a:spLocks noGrp="1"/>
          </p:cNvSpPr>
          <p:nvPr>
            <p:ph type="body" idx="5"/>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43"/>
          <p:cNvSpPr txBox="1">
            <a:spLocks noGrp="1"/>
          </p:cNvSpPr>
          <p:nvPr>
            <p:ph type="body" idx="6"/>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43"/>
          <p:cNvSpPr txBox="1">
            <a:spLocks noGrp="1"/>
          </p:cNvSpPr>
          <p:nvPr>
            <p:ph type="body" idx="7"/>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43"/>
          <p:cNvSpPr txBox="1">
            <a:spLocks noGrp="1"/>
          </p:cNvSpPr>
          <p:nvPr>
            <p:ph type="body" idx="8"/>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43"/>
          <p:cNvSpPr txBox="1">
            <a:spLocks noGrp="1"/>
          </p:cNvSpPr>
          <p:nvPr>
            <p:ph type="body" idx="9"/>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43"/>
          <p:cNvSpPr txBox="1">
            <a:spLocks noGrp="1"/>
          </p:cNvSpPr>
          <p:nvPr>
            <p:ph type="body" idx="13"/>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19"/>
        <p:cNvGrpSpPr/>
        <p:nvPr/>
      </p:nvGrpSpPr>
      <p:grpSpPr>
        <a:xfrm>
          <a:off x="0" y="0"/>
          <a:ext cx="0" cy="0"/>
          <a:chOff x="0" y="0"/>
          <a:chExt cx="0" cy="0"/>
        </a:xfrm>
      </p:grpSpPr>
      <p:sp>
        <p:nvSpPr>
          <p:cNvPr id="420" name="Google Shape;420;p4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44"/>
          <p:cNvSpPr/>
          <p:nvPr/>
        </p:nvSpPr>
        <p:spPr>
          <a:xfrm>
            <a:off x="63576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44"/>
          <p:cNvSpPr/>
          <p:nvPr/>
        </p:nvSpPr>
        <p:spPr>
          <a:xfrm>
            <a:off x="4880761"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44"/>
          <p:cNvSpPr/>
          <p:nvPr/>
        </p:nvSpPr>
        <p:spPr>
          <a:xfrm rot="10800000" flipH="1">
            <a:off x="2754593"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44"/>
          <p:cNvSpPr/>
          <p:nvPr/>
        </p:nvSpPr>
        <p:spPr>
          <a:xfrm>
            <a:off x="9133089"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5" name="Google Shape;425;p44"/>
          <p:cNvSpPr/>
          <p:nvPr/>
        </p:nvSpPr>
        <p:spPr>
          <a:xfrm rot="10800000" flipH="1">
            <a:off x="7006925"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6" name="Google Shape;426;p44"/>
          <p:cNvSpPr/>
          <p:nvPr/>
        </p:nvSpPr>
        <p:spPr>
          <a:xfrm>
            <a:off x="2754593"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44"/>
          <p:cNvSpPr/>
          <p:nvPr/>
        </p:nvSpPr>
        <p:spPr>
          <a:xfrm rot="10800000" flipH="1">
            <a:off x="628428"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p44"/>
          <p:cNvSpPr/>
          <p:nvPr/>
        </p:nvSpPr>
        <p:spPr>
          <a:xfrm>
            <a:off x="700692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44"/>
          <p:cNvSpPr/>
          <p:nvPr/>
        </p:nvSpPr>
        <p:spPr>
          <a:xfrm rot="10800000" flipH="1">
            <a:off x="4880761"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p44"/>
          <p:cNvSpPr/>
          <p:nvPr/>
        </p:nvSpPr>
        <p:spPr>
          <a:xfrm rot="10800000" flipH="1">
            <a:off x="9133089"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1" name="Google Shape;431;p44"/>
          <p:cNvSpPr/>
          <p:nvPr/>
        </p:nvSpPr>
        <p:spPr>
          <a:xfrm>
            <a:off x="662134" y="4762331"/>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2" name="Google Shape;432;p44"/>
          <p:cNvSpPr/>
          <p:nvPr/>
        </p:nvSpPr>
        <p:spPr>
          <a:xfrm>
            <a:off x="2947443" y="4756138"/>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3" name="Google Shape;433;p44"/>
          <p:cNvSpPr/>
          <p:nvPr/>
        </p:nvSpPr>
        <p:spPr>
          <a:xfrm>
            <a:off x="7158063" y="4749375"/>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4" name="Google Shape;434;p44"/>
          <p:cNvSpPr/>
          <p:nvPr/>
        </p:nvSpPr>
        <p:spPr>
          <a:xfrm>
            <a:off x="9436045" y="4749947"/>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5" name="Google Shape;435;p44"/>
          <p:cNvSpPr/>
          <p:nvPr/>
        </p:nvSpPr>
        <p:spPr>
          <a:xfrm>
            <a:off x="5052754" y="4749947"/>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6" name="Google Shape;436;p44"/>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44"/>
          <p:cNvSpPr txBox="1">
            <a:spLocks noGrp="1"/>
          </p:cNvSpPr>
          <p:nvPr>
            <p:ph type="body" idx="2"/>
          </p:nvPr>
        </p:nvSpPr>
        <p:spPr>
          <a:xfrm>
            <a:off x="989703"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44"/>
          <p:cNvSpPr txBox="1">
            <a:spLocks noGrp="1"/>
          </p:cNvSpPr>
          <p:nvPr>
            <p:ph type="body" idx="3"/>
          </p:nvPr>
        </p:nvSpPr>
        <p:spPr>
          <a:xfrm>
            <a:off x="308069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44"/>
          <p:cNvSpPr txBox="1">
            <a:spLocks noGrp="1"/>
          </p:cNvSpPr>
          <p:nvPr>
            <p:ph type="body" idx="4"/>
          </p:nvPr>
        </p:nvSpPr>
        <p:spPr>
          <a:xfrm>
            <a:off x="5220011"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44"/>
          <p:cNvSpPr txBox="1">
            <a:spLocks noGrp="1"/>
          </p:cNvSpPr>
          <p:nvPr>
            <p:ph type="body" idx="5"/>
          </p:nvPr>
        </p:nvSpPr>
        <p:spPr>
          <a:xfrm>
            <a:off x="736681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44"/>
          <p:cNvSpPr txBox="1">
            <a:spLocks noGrp="1"/>
          </p:cNvSpPr>
          <p:nvPr>
            <p:ph type="body" idx="6"/>
          </p:nvPr>
        </p:nvSpPr>
        <p:spPr>
          <a:xfrm>
            <a:off x="9485362"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44"/>
          <p:cNvSpPr txBox="1">
            <a:spLocks noGrp="1"/>
          </p:cNvSpPr>
          <p:nvPr>
            <p:ph type="body" idx="7"/>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44"/>
          <p:cNvSpPr txBox="1">
            <a:spLocks noGrp="1"/>
          </p:cNvSpPr>
          <p:nvPr>
            <p:ph type="body" idx="8"/>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44"/>
          <p:cNvSpPr txBox="1">
            <a:spLocks noGrp="1"/>
          </p:cNvSpPr>
          <p:nvPr>
            <p:ph type="body" idx="9"/>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44"/>
          <p:cNvSpPr txBox="1">
            <a:spLocks noGrp="1"/>
          </p:cNvSpPr>
          <p:nvPr>
            <p:ph type="body" idx="13"/>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44"/>
          <p:cNvSpPr txBox="1">
            <a:spLocks noGrp="1"/>
          </p:cNvSpPr>
          <p:nvPr>
            <p:ph type="body" idx="14"/>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44"/>
          <p:cNvSpPr txBox="1">
            <a:spLocks noGrp="1"/>
          </p:cNvSpPr>
          <p:nvPr>
            <p:ph type="body" idx="15"/>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44"/>
          <p:cNvSpPr txBox="1">
            <a:spLocks noGrp="1"/>
          </p:cNvSpPr>
          <p:nvPr>
            <p:ph type="body" idx="16"/>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44"/>
          <p:cNvSpPr txBox="1">
            <a:spLocks noGrp="1"/>
          </p:cNvSpPr>
          <p:nvPr>
            <p:ph type="body" idx="17"/>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44"/>
          <p:cNvSpPr txBox="1">
            <a:spLocks noGrp="1"/>
          </p:cNvSpPr>
          <p:nvPr>
            <p:ph type="body" idx="18"/>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1"/>
        <p:cNvGrpSpPr/>
        <p:nvPr/>
      </p:nvGrpSpPr>
      <p:grpSpPr>
        <a:xfrm>
          <a:off x="0" y="0"/>
          <a:ext cx="0" cy="0"/>
          <a:chOff x="0" y="0"/>
          <a:chExt cx="0" cy="0"/>
        </a:xfrm>
      </p:grpSpPr>
      <p:sp>
        <p:nvSpPr>
          <p:cNvPr id="452" name="Google Shape;452;p4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45"/>
          <p:cNvSpPr/>
          <p:nvPr/>
        </p:nvSpPr>
        <p:spPr>
          <a:xfrm>
            <a:off x="9198867"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45"/>
          <p:cNvSpPr/>
          <p:nvPr/>
        </p:nvSpPr>
        <p:spPr>
          <a:xfrm>
            <a:off x="9198867"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45"/>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45"/>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45"/>
          <p:cNvSpPr/>
          <p:nvPr/>
        </p:nvSpPr>
        <p:spPr>
          <a:xfrm>
            <a:off x="8640067" y="1177413"/>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45"/>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45"/>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45"/>
          <p:cNvSpPr/>
          <p:nvPr/>
        </p:nvSpPr>
        <p:spPr>
          <a:xfrm>
            <a:off x="8736904" y="1483801"/>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45"/>
          <p:cNvSpPr/>
          <p:nvPr/>
        </p:nvSpPr>
        <p:spPr>
          <a:xfrm>
            <a:off x="9198867" y="3193538"/>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45"/>
          <p:cNvSpPr/>
          <p:nvPr/>
        </p:nvSpPr>
        <p:spPr>
          <a:xfrm>
            <a:off x="9198867" y="3193538"/>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45"/>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45"/>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45"/>
          <p:cNvSpPr/>
          <p:nvPr/>
        </p:nvSpPr>
        <p:spPr>
          <a:xfrm>
            <a:off x="8640067" y="3179248"/>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45"/>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45"/>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45"/>
          <p:cNvSpPr/>
          <p:nvPr/>
        </p:nvSpPr>
        <p:spPr>
          <a:xfrm>
            <a:off x="8736904" y="3488814"/>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45"/>
          <p:cNvSpPr/>
          <p:nvPr/>
        </p:nvSpPr>
        <p:spPr>
          <a:xfrm>
            <a:off x="8979791" y="2195001"/>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45"/>
          <p:cNvSpPr/>
          <p:nvPr/>
        </p:nvSpPr>
        <p:spPr>
          <a:xfrm>
            <a:off x="8979791" y="2195001"/>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45"/>
          <p:cNvSpPr/>
          <p:nvPr/>
        </p:nvSpPr>
        <p:spPr>
          <a:xfrm>
            <a:off x="9006777" y="2507738"/>
            <a:ext cx="58739"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45"/>
          <p:cNvSpPr/>
          <p:nvPr/>
        </p:nvSpPr>
        <p:spPr>
          <a:xfrm>
            <a:off x="8997255" y="2485512"/>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45"/>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45"/>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45"/>
          <p:cNvSpPr/>
          <p:nvPr/>
        </p:nvSpPr>
        <p:spPr>
          <a:xfrm>
            <a:off x="9411591"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45"/>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45"/>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45"/>
          <p:cNvSpPr/>
          <p:nvPr/>
        </p:nvSpPr>
        <p:spPr>
          <a:xfrm>
            <a:off x="9246489" y="2485514"/>
            <a:ext cx="284163"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45"/>
          <p:cNvSpPr/>
          <p:nvPr/>
        </p:nvSpPr>
        <p:spPr>
          <a:xfrm>
            <a:off x="8979791"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45"/>
          <p:cNvSpPr/>
          <p:nvPr/>
        </p:nvSpPr>
        <p:spPr>
          <a:xfrm>
            <a:off x="8979791"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45"/>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45"/>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45"/>
          <p:cNvSpPr/>
          <p:nvPr/>
        </p:nvSpPr>
        <p:spPr>
          <a:xfrm>
            <a:off x="9411591" y="4177787"/>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45"/>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45"/>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45"/>
          <p:cNvSpPr/>
          <p:nvPr/>
        </p:nvSpPr>
        <p:spPr>
          <a:xfrm>
            <a:off x="9246489" y="4484174"/>
            <a:ext cx="284163"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45"/>
          <p:cNvSpPr/>
          <p:nvPr/>
        </p:nvSpPr>
        <p:spPr>
          <a:xfrm>
            <a:off x="507149" y="130607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8" name="Google Shape;488;p45"/>
          <p:cNvSpPr/>
          <p:nvPr/>
        </p:nvSpPr>
        <p:spPr>
          <a:xfrm>
            <a:off x="507149" y="253426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9" name="Google Shape;489;p45"/>
          <p:cNvSpPr/>
          <p:nvPr/>
        </p:nvSpPr>
        <p:spPr>
          <a:xfrm>
            <a:off x="506451" y="5115598"/>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90" name="Google Shape;490;p45"/>
          <p:cNvSpPr/>
          <p:nvPr/>
        </p:nvSpPr>
        <p:spPr>
          <a:xfrm>
            <a:off x="506451"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491" name="Google Shape;491;p45"/>
          <p:cNvGrpSpPr/>
          <p:nvPr/>
        </p:nvGrpSpPr>
        <p:grpSpPr>
          <a:xfrm>
            <a:off x="8852789" y="1619529"/>
            <a:ext cx="2105024" cy="1658939"/>
            <a:chOff x="5946775" y="4468571"/>
            <a:chExt cx="2105024" cy="1658938"/>
          </a:xfrm>
        </p:grpSpPr>
        <p:sp>
          <p:nvSpPr>
            <p:cNvPr id="492" name="Google Shape;492;p4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4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4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4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4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7" name="Google Shape;497;p45"/>
          <p:cNvGrpSpPr/>
          <p:nvPr/>
        </p:nvGrpSpPr>
        <p:grpSpPr>
          <a:xfrm>
            <a:off x="7179565" y="559873"/>
            <a:ext cx="2105024" cy="1658939"/>
            <a:chOff x="4146550" y="1468196"/>
            <a:chExt cx="2105024" cy="1658938"/>
          </a:xfrm>
        </p:grpSpPr>
        <p:sp>
          <p:nvSpPr>
            <p:cNvPr id="498" name="Google Shape;498;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3" name="Google Shape;503;p45"/>
          <p:cNvSpPr txBox="1">
            <a:spLocks noGrp="1"/>
          </p:cNvSpPr>
          <p:nvPr>
            <p:ph type="body" idx="1"/>
          </p:nvPr>
        </p:nvSpPr>
        <p:spPr>
          <a:xfrm>
            <a:off x="905611"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45"/>
          <p:cNvSpPr txBox="1">
            <a:spLocks noGrp="1"/>
          </p:cNvSpPr>
          <p:nvPr>
            <p:ph type="body" idx="2"/>
          </p:nvPr>
        </p:nvSpPr>
        <p:spPr>
          <a:xfrm>
            <a:off x="905611" y="1660600"/>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45"/>
          <p:cNvSpPr txBox="1">
            <a:spLocks noGrp="1"/>
          </p:cNvSpPr>
          <p:nvPr>
            <p:ph type="body" idx="3"/>
          </p:nvPr>
        </p:nvSpPr>
        <p:spPr>
          <a:xfrm>
            <a:off x="905611"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45"/>
          <p:cNvSpPr txBox="1">
            <a:spLocks noGrp="1"/>
          </p:cNvSpPr>
          <p:nvPr>
            <p:ph type="body" idx="4"/>
          </p:nvPr>
        </p:nvSpPr>
        <p:spPr>
          <a:xfrm>
            <a:off x="905611" y="2930101"/>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45"/>
          <p:cNvSpPr txBox="1">
            <a:spLocks noGrp="1"/>
          </p:cNvSpPr>
          <p:nvPr>
            <p:ph type="body" idx="5"/>
          </p:nvPr>
        </p:nvSpPr>
        <p:spPr>
          <a:xfrm>
            <a:off x="905611"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45"/>
          <p:cNvSpPr txBox="1">
            <a:spLocks noGrp="1"/>
          </p:cNvSpPr>
          <p:nvPr>
            <p:ph type="body" idx="6"/>
          </p:nvPr>
        </p:nvSpPr>
        <p:spPr>
          <a:xfrm>
            <a:off x="905611" y="41859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45"/>
          <p:cNvSpPr txBox="1">
            <a:spLocks noGrp="1"/>
          </p:cNvSpPr>
          <p:nvPr>
            <p:ph type="body" idx="7"/>
          </p:nvPr>
        </p:nvSpPr>
        <p:spPr>
          <a:xfrm>
            <a:off x="905611" y="5041625"/>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45"/>
          <p:cNvSpPr txBox="1">
            <a:spLocks noGrp="1"/>
          </p:cNvSpPr>
          <p:nvPr>
            <p:ph type="body" idx="8"/>
          </p:nvPr>
        </p:nvSpPr>
        <p:spPr>
          <a:xfrm>
            <a:off x="905611"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1" name="Google Shape;511;p45"/>
          <p:cNvGrpSpPr/>
          <p:nvPr/>
        </p:nvGrpSpPr>
        <p:grpSpPr>
          <a:xfrm>
            <a:off x="7179565" y="2719085"/>
            <a:ext cx="2105024" cy="1658939"/>
            <a:chOff x="4146550" y="1468196"/>
            <a:chExt cx="2105024" cy="1658938"/>
          </a:xfrm>
        </p:grpSpPr>
        <p:sp>
          <p:nvSpPr>
            <p:cNvPr id="512" name="Google Shape;512;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7" name="Google Shape;517;p45"/>
          <p:cNvGrpSpPr/>
          <p:nvPr/>
        </p:nvGrpSpPr>
        <p:grpSpPr>
          <a:xfrm>
            <a:off x="8852789" y="3752912"/>
            <a:ext cx="2105024" cy="1658939"/>
            <a:chOff x="5946775" y="4468571"/>
            <a:chExt cx="2105024" cy="1658938"/>
          </a:xfrm>
        </p:grpSpPr>
        <p:sp>
          <p:nvSpPr>
            <p:cNvPr id="518" name="Google Shape;518;p4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3" name="Google Shape;523;p45"/>
          <p:cNvGrpSpPr/>
          <p:nvPr/>
        </p:nvGrpSpPr>
        <p:grpSpPr>
          <a:xfrm>
            <a:off x="7179565" y="4794313"/>
            <a:ext cx="2105024" cy="1658939"/>
            <a:chOff x="4146550" y="1468196"/>
            <a:chExt cx="2105024" cy="1658938"/>
          </a:xfrm>
        </p:grpSpPr>
        <p:sp>
          <p:nvSpPr>
            <p:cNvPr id="524" name="Google Shape;524;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29"/>
        <p:cNvGrpSpPr/>
        <p:nvPr/>
      </p:nvGrpSpPr>
      <p:grpSpPr>
        <a:xfrm>
          <a:off x="0" y="0"/>
          <a:ext cx="0" cy="0"/>
          <a:chOff x="0" y="0"/>
          <a:chExt cx="0" cy="0"/>
        </a:xfrm>
      </p:grpSpPr>
      <p:sp>
        <p:nvSpPr>
          <p:cNvPr id="530" name="Google Shape;530;p46"/>
          <p:cNvSpPr txBox="1">
            <a:spLocks noGrp="1"/>
          </p:cNvSpPr>
          <p:nvPr>
            <p:ph type="title"/>
          </p:nvPr>
        </p:nvSpPr>
        <p:spPr>
          <a:xfrm>
            <a:off x="208637" y="633247"/>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1" name="Google Shape;531;p46"/>
          <p:cNvSpPr/>
          <p:nvPr/>
        </p:nvSpPr>
        <p:spPr>
          <a:xfrm>
            <a:off x="-84569" y="2350436"/>
            <a:ext cx="9794527"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 name="Google Shape;532;p46"/>
          <p:cNvGrpSpPr/>
          <p:nvPr/>
        </p:nvGrpSpPr>
        <p:grpSpPr>
          <a:xfrm>
            <a:off x="1760308" y="3744766"/>
            <a:ext cx="995965" cy="993236"/>
            <a:chOff x="1760306" y="3744764"/>
            <a:chExt cx="995965" cy="993236"/>
          </a:xfrm>
        </p:grpSpPr>
        <p:sp>
          <p:nvSpPr>
            <p:cNvPr id="533" name="Google Shape;533;p46"/>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34" name="Google Shape;534;p46"/>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5" name="Google Shape;535;p46"/>
          <p:cNvGrpSpPr/>
          <p:nvPr/>
        </p:nvGrpSpPr>
        <p:grpSpPr>
          <a:xfrm>
            <a:off x="3658380" y="4366075"/>
            <a:ext cx="995965" cy="993236"/>
            <a:chOff x="3658378" y="4366073"/>
            <a:chExt cx="995965" cy="993236"/>
          </a:xfrm>
        </p:grpSpPr>
        <p:sp>
          <p:nvSpPr>
            <p:cNvPr id="536" name="Google Shape;536;p46"/>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37" name="Google Shape;537;p46"/>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8" name="Google Shape;538;p46"/>
          <p:cNvGrpSpPr/>
          <p:nvPr/>
        </p:nvGrpSpPr>
        <p:grpSpPr>
          <a:xfrm>
            <a:off x="5556452" y="3010475"/>
            <a:ext cx="995965" cy="993236"/>
            <a:chOff x="5556451" y="3010474"/>
            <a:chExt cx="995965" cy="993236"/>
          </a:xfrm>
        </p:grpSpPr>
        <p:sp>
          <p:nvSpPr>
            <p:cNvPr id="539" name="Google Shape;539;p46"/>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0" name="Google Shape;540;p46"/>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41" name="Google Shape;541;p46"/>
          <p:cNvGrpSpPr/>
          <p:nvPr/>
        </p:nvGrpSpPr>
        <p:grpSpPr>
          <a:xfrm>
            <a:off x="7454527" y="3536691"/>
            <a:ext cx="995965" cy="993236"/>
            <a:chOff x="7454525" y="3536691"/>
            <a:chExt cx="995965" cy="993236"/>
          </a:xfrm>
        </p:grpSpPr>
        <p:sp>
          <p:nvSpPr>
            <p:cNvPr id="542" name="Google Shape;542;p46"/>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46"/>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544" name="Google Shape;544;p46"/>
          <p:cNvSpPr/>
          <p:nvPr/>
        </p:nvSpPr>
        <p:spPr>
          <a:xfrm>
            <a:off x="9656654" y="830143"/>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sp>
        <p:nvSpPr>
          <p:cNvPr id="545" name="Google Shape;545;p46"/>
          <p:cNvSpPr/>
          <p:nvPr/>
        </p:nvSpPr>
        <p:spPr>
          <a:xfrm>
            <a:off x="3061375" y="392527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6" name="Google Shape;546;p46"/>
          <p:cNvSpPr/>
          <p:nvPr/>
        </p:nvSpPr>
        <p:spPr>
          <a:xfrm>
            <a:off x="2820297" y="48721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7" name="Google Shape;547;p46"/>
          <p:cNvSpPr/>
          <p:nvPr/>
        </p:nvSpPr>
        <p:spPr>
          <a:xfrm>
            <a:off x="5352766" y="439034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8" name="Google Shape;548;p46"/>
          <p:cNvSpPr/>
          <p:nvPr/>
        </p:nvSpPr>
        <p:spPr>
          <a:xfrm>
            <a:off x="7165007" y="288886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9" name="Google Shape;549;p46"/>
          <p:cNvSpPr txBox="1">
            <a:spLocks noGrp="1"/>
          </p:cNvSpPr>
          <p:nvPr>
            <p:ph type="body" idx="1"/>
          </p:nvPr>
        </p:nvSpPr>
        <p:spPr>
          <a:xfrm>
            <a:off x="1180759" y="2775428"/>
            <a:ext cx="2247780" cy="8736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46"/>
          <p:cNvSpPr txBox="1">
            <a:spLocks noGrp="1"/>
          </p:cNvSpPr>
          <p:nvPr>
            <p:ph type="body" idx="2"/>
          </p:nvPr>
        </p:nvSpPr>
        <p:spPr>
          <a:xfrm>
            <a:off x="3025297" y="539026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46"/>
          <p:cNvSpPr txBox="1">
            <a:spLocks noGrp="1"/>
          </p:cNvSpPr>
          <p:nvPr>
            <p:ph type="body" idx="3"/>
          </p:nvPr>
        </p:nvSpPr>
        <p:spPr>
          <a:xfrm>
            <a:off x="4721152" y="2149851"/>
            <a:ext cx="2327467"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46"/>
          <p:cNvSpPr txBox="1">
            <a:spLocks noGrp="1"/>
          </p:cNvSpPr>
          <p:nvPr>
            <p:ph type="body" idx="4"/>
          </p:nvPr>
        </p:nvSpPr>
        <p:spPr>
          <a:xfrm>
            <a:off x="6986776" y="470815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46"/>
          <p:cNvSpPr txBox="1">
            <a:spLocks noGrp="1"/>
          </p:cNvSpPr>
          <p:nvPr>
            <p:ph type="body" idx="5"/>
          </p:nvPr>
        </p:nvSpPr>
        <p:spPr>
          <a:xfrm>
            <a:off x="10694147" y="1955613"/>
            <a:ext cx="1318631" cy="18602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46"/>
          <p:cNvSpPr txBox="1">
            <a:spLocks noGrp="1"/>
          </p:cNvSpPr>
          <p:nvPr>
            <p:ph type="body" idx="6"/>
          </p:nvPr>
        </p:nvSpPr>
        <p:spPr>
          <a:xfrm>
            <a:off x="1180759"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46"/>
          <p:cNvSpPr txBox="1">
            <a:spLocks noGrp="1"/>
          </p:cNvSpPr>
          <p:nvPr>
            <p:ph type="body" idx="7"/>
          </p:nvPr>
        </p:nvSpPr>
        <p:spPr>
          <a:xfrm>
            <a:off x="4721152" y="160763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46"/>
          <p:cNvSpPr txBox="1">
            <a:spLocks noGrp="1"/>
          </p:cNvSpPr>
          <p:nvPr>
            <p:ph type="body" idx="8"/>
          </p:nvPr>
        </p:nvSpPr>
        <p:spPr>
          <a:xfrm>
            <a:off x="3025297" y="6180790"/>
            <a:ext cx="2327467"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46"/>
          <p:cNvSpPr txBox="1">
            <a:spLocks noGrp="1"/>
          </p:cNvSpPr>
          <p:nvPr>
            <p:ph type="body" idx="9"/>
          </p:nvPr>
        </p:nvSpPr>
        <p:spPr>
          <a:xfrm>
            <a:off x="6986776" y="553705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58"/>
        <p:cNvGrpSpPr/>
        <p:nvPr/>
      </p:nvGrpSpPr>
      <p:grpSpPr>
        <a:xfrm>
          <a:off x="0" y="0"/>
          <a:ext cx="0" cy="0"/>
          <a:chOff x="0" y="0"/>
          <a:chExt cx="0" cy="0"/>
        </a:xfrm>
      </p:grpSpPr>
      <p:sp>
        <p:nvSpPr>
          <p:cNvPr id="559" name="Google Shape;559;p4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60" name="Google Shape;560;p47"/>
          <p:cNvGrpSpPr/>
          <p:nvPr/>
        </p:nvGrpSpPr>
        <p:grpSpPr>
          <a:xfrm>
            <a:off x="8705339" y="1607952"/>
            <a:ext cx="2504672" cy="2336331"/>
            <a:chOff x="8705339" y="1607951"/>
            <a:chExt cx="2504672" cy="2336330"/>
          </a:xfrm>
        </p:grpSpPr>
        <p:grpSp>
          <p:nvGrpSpPr>
            <p:cNvPr id="561" name="Google Shape;561;p47"/>
            <p:cNvGrpSpPr/>
            <p:nvPr/>
          </p:nvGrpSpPr>
          <p:grpSpPr>
            <a:xfrm>
              <a:off x="8705339" y="1607951"/>
              <a:ext cx="2358104" cy="2097263"/>
              <a:chOff x="8705339" y="1607951"/>
              <a:chExt cx="2358104" cy="2097263"/>
            </a:xfrm>
          </p:grpSpPr>
          <p:sp>
            <p:nvSpPr>
              <p:cNvPr id="562" name="Google Shape;562;p47"/>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47"/>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47"/>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 name="Google Shape;565;p47"/>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 name="Google Shape;566;p47"/>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7" name="Google Shape;567;p47"/>
          <p:cNvGrpSpPr/>
          <p:nvPr/>
        </p:nvGrpSpPr>
        <p:grpSpPr>
          <a:xfrm>
            <a:off x="6794672" y="3441707"/>
            <a:ext cx="2503757" cy="2336328"/>
            <a:chOff x="3371475" y="3591818"/>
            <a:chExt cx="2074748" cy="1936007"/>
          </a:xfrm>
        </p:grpSpPr>
        <p:sp>
          <p:nvSpPr>
            <p:cNvPr id="568" name="Google Shape;568;p4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4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47"/>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4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4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3" name="Google Shape;573;p47"/>
          <p:cNvGrpSpPr/>
          <p:nvPr/>
        </p:nvGrpSpPr>
        <p:grpSpPr>
          <a:xfrm>
            <a:off x="4892567" y="1607952"/>
            <a:ext cx="2504672" cy="2336331"/>
            <a:chOff x="4892567" y="1607951"/>
            <a:chExt cx="2504672" cy="2336330"/>
          </a:xfrm>
        </p:grpSpPr>
        <p:sp>
          <p:nvSpPr>
            <p:cNvPr id="574" name="Google Shape;574;p47"/>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47"/>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6" name="Google Shape;576;p47"/>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7" name="Google Shape;577;p47"/>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8" name="Google Shape;578;p47"/>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9" name="Google Shape;579;p47"/>
          <p:cNvGrpSpPr/>
          <p:nvPr/>
        </p:nvGrpSpPr>
        <p:grpSpPr>
          <a:xfrm>
            <a:off x="2992896" y="3441707"/>
            <a:ext cx="2503757" cy="2336328"/>
            <a:chOff x="3371475" y="3591818"/>
            <a:chExt cx="2074748" cy="1936007"/>
          </a:xfrm>
        </p:grpSpPr>
        <p:sp>
          <p:nvSpPr>
            <p:cNvPr id="580" name="Google Shape;580;p4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4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47"/>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47"/>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4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85" name="Google Shape;585;p47"/>
          <p:cNvGrpSpPr/>
          <p:nvPr/>
        </p:nvGrpSpPr>
        <p:grpSpPr>
          <a:xfrm>
            <a:off x="1090792" y="1607952"/>
            <a:ext cx="2504672" cy="2336331"/>
            <a:chOff x="1090792" y="1607950"/>
            <a:chExt cx="2504672" cy="2336331"/>
          </a:xfrm>
        </p:grpSpPr>
        <p:sp>
          <p:nvSpPr>
            <p:cNvPr id="586" name="Google Shape;586;p47"/>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7" name="Google Shape;587;p47"/>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8" name="Google Shape;588;p47"/>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9" name="Google Shape;589;p47"/>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0" name="Google Shape;590;p47"/>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91" name="Google Shape;591;p4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2" name="Google Shape;592;p47"/>
          <p:cNvSpPr/>
          <p:nvPr/>
        </p:nvSpPr>
        <p:spPr>
          <a:xfrm>
            <a:off x="2153235" y="261596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93" name="Google Shape;593;p47"/>
          <p:cNvSpPr/>
          <p:nvPr/>
        </p:nvSpPr>
        <p:spPr>
          <a:xfrm>
            <a:off x="3864634"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4" name="Google Shape;594;p47"/>
          <p:cNvSpPr/>
          <p:nvPr/>
        </p:nvSpPr>
        <p:spPr>
          <a:xfrm>
            <a:off x="4047095" y="451583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595" name="Google Shape;595;p47"/>
          <p:cNvGrpSpPr/>
          <p:nvPr/>
        </p:nvGrpSpPr>
        <p:grpSpPr>
          <a:xfrm>
            <a:off x="5759498" y="2448663"/>
            <a:ext cx="611596" cy="611596"/>
            <a:chOff x="5759496" y="2448663"/>
            <a:chExt cx="611596" cy="611596"/>
          </a:xfrm>
        </p:grpSpPr>
        <p:sp>
          <p:nvSpPr>
            <p:cNvPr id="596" name="Google Shape;596;p47"/>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7" name="Google Shape;597;p47"/>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98" name="Google Shape;598;p47"/>
          <p:cNvGrpSpPr/>
          <p:nvPr/>
        </p:nvGrpSpPr>
        <p:grpSpPr>
          <a:xfrm>
            <a:off x="7681647" y="4349703"/>
            <a:ext cx="611596" cy="611596"/>
            <a:chOff x="7681647" y="4349703"/>
            <a:chExt cx="611596" cy="611596"/>
          </a:xfrm>
        </p:grpSpPr>
        <p:sp>
          <p:nvSpPr>
            <p:cNvPr id="599" name="Google Shape;599;p47"/>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0" name="Google Shape;600;p47"/>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601" name="Google Shape;601;p47"/>
          <p:cNvGrpSpPr/>
          <p:nvPr/>
        </p:nvGrpSpPr>
        <p:grpSpPr>
          <a:xfrm>
            <a:off x="9576939" y="2448663"/>
            <a:ext cx="611596" cy="611596"/>
            <a:chOff x="9576939" y="2448663"/>
            <a:chExt cx="611596" cy="611596"/>
          </a:xfrm>
        </p:grpSpPr>
        <p:sp>
          <p:nvSpPr>
            <p:cNvPr id="602" name="Google Shape;602;p47"/>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47"/>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604" name="Google Shape;604;p47"/>
          <p:cNvSpPr txBox="1">
            <a:spLocks noGrp="1"/>
          </p:cNvSpPr>
          <p:nvPr>
            <p:ph type="body" idx="1"/>
          </p:nvPr>
        </p:nvSpPr>
        <p:spPr>
          <a:xfrm>
            <a:off x="1584929"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47"/>
          <p:cNvSpPr txBox="1">
            <a:spLocks noGrp="1"/>
          </p:cNvSpPr>
          <p:nvPr>
            <p:ph type="body" idx="2"/>
          </p:nvPr>
        </p:nvSpPr>
        <p:spPr>
          <a:xfrm>
            <a:off x="1575449"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47"/>
          <p:cNvSpPr txBox="1">
            <a:spLocks noGrp="1"/>
          </p:cNvSpPr>
          <p:nvPr>
            <p:ph type="body" idx="3"/>
          </p:nvPr>
        </p:nvSpPr>
        <p:spPr>
          <a:xfrm>
            <a:off x="3519529"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47"/>
          <p:cNvSpPr txBox="1">
            <a:spLocks noGrp="1"/>
          </p:cNvSpPr>
          <p:nvPr>
            <p:ph type="body" idx="4"/>
          </p:nvPr>
        </p:nvSpPr>
        <p:spPr>
          <a:xfrm>
            <a:off x="3518381"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47"/>
          <p:cNvSpPr txBox="1">
            <a:spLocks noGrp="1"/>
          </p:cNvSpPr>
          <p:nvPr>
            <p:ph type="body" idx="5"/>
          </p:nvPr>
        </p:nvSpPr>
        <p:spPr>
          <a:xfrm>
            <a:off x="5400164"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47"/>
          <p:cNvSpPr txBox="1">
            <a:spLocks noGrp="1"/>
          </p:cNvSpPr>
          <p:nvPr>
            <p:ph type="body" idx="6"/>
          </p:nvPr>
        </p:nvSpPr>
        <p:spPr>
          <a:xfrm>
            <a:off x="5390684"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0" name="Google Shape;610;p47"/>
          <p:cNvSpPr txBox="1">
            <a:spLocks noGrp="1"/>
          </p:cNvSpPr>
          <p:nvPr>
            <p:ph type="body" idx="7"/>
          </p:nvPr>
        </p:nvSpPr>
        <p:spPr>
          <a:xfrm>
            <a:off x="7308392"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1" name="Google Shape;611;p47"/>
          <p:cNvSpPr txBox="1">
            <a:spLocks noGrp="1"/>
          </p:cNvSpPr>
          <p:nvPr>
            <p:ph type="body" idx="8"/>
          </p:nvPr>
        </p:nvSpPr>
        <p:spPr>
          <a:xfrm>
            <a:off x="7307245"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47"/>
          <p:cNvSpPr txBox="1">
            <a:spLocks noGrp="1"/>
          </p:cNvSpPr>
          <p:nvPr>
            <p:ph type="body" idx="9"/>
          </p:nvPr>
        </p:nvSpPr>
        <p:spPr>
          <a:xfrm>
            <a:off x="9250777"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47"/>
          <p:cNvSpPr txBox="1">
            <a:spLocks noGrp="1"/>
          </p:cNvSpPr>
          <p:nvPr>
            <p:ph type="body" idx="13"/>
          </p:nvPr>
        </p:nvSpPr>
        <p:spPr>
          <a:xfrm>
            <a:off x="9241297"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14"/>
        <p:cNvGrpSpPr/>
        <p:nvPr/>
      </p:nvGrpSpPr>
      <p:grpSpPr>
        <a:xfrm>
          <a:off x="0" y="0"/>
          <a:ext cx="0" cy="0"/>
          <a:chOff x="0" y="0"/>
          <a:chExt cx="0" cy="0"/>
        </a:xfrm>
      </p:grpSpPr>
      <p:sp>
        <p:nvSpPr>
          <p:cNvPr id="615" name="Google Shape;615;p4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616" name="Google Shape;616;p48"/>
          <p:cNvGrpSpPr/>
          <p:nvPr/>
        </p:nvGrpSpPr>
        <p:grpSpPr>
          <a:xfrm>
            <a:off x="6992718" y="1169667"/>
            <a:ext cx="4573641" cy="5344829"/>
            <a:chOff x="2813" y="961"/>
            <a:chExt cx="2052" cy="2397"/>
          </a:xfrm>
        </p:grpSpPr>
        <p:sp>
          <p:nvSpPr>
            <p:cNvPr id="617" name="Google Shape;617;p48"/>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8"/>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8"/>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8"/>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8"/>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8"/>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8"/>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8"/>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8"/>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8"/>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8"/>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48"/>
          <p:cNvGrpSpPr/>
          <p:nvPr/>
        </p:nvGrpSpPr>
        <p:grpSpPr>
          <a:xfrm>
            <a:off x="1044401" y="1419553"/>
            <a:ext cx="699075" cy="699075"/>
            <a:chOff x="1044399" y="1577809"/>
            <a:chExt cx="699075" cy="699074"/>
          </a:xfrm>
        </p:grpSpPr>
        <p:sp>
          <p:nvSpPr>
            <p:cNvPr id="629" name="Google Shape;629;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0" name="Google Shape;630;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1" name="Google Shape;631;p48"/>
          <p:cNvSpPr txBox="1">
            <a:spLocks noGrp="1"/>
          </p:cNvSpPr>
          <p:nvPr>
            <p:ph type="body" idx="1"/>
          </p:nvPr>
        </p:nvSpPr>
        <p:spPr>
          <a:xfrm>
            <a:off x="1890221" y="1569375"/>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2" name="Google Shape;632;p48"/>
          <p:cNvCxnSpPr/>
          <p:nvPr/>
        </p:nvCxnSpPr>
        <p:spPr>
          <a:xfrm>
            <a:off x="1186963"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33" name="Google Shape;633;p48"/>
          <p:cNvGrpSpPr/>
          <p:nvPr/>
        </p:nvGrpSpPr>
        <p:grpSpPr>
          <a:xfrm>
            <a:off x="1044401" y="2791669"/>
            <a:ext cx="699075" cy="699075"/>
            <a:chOff x="1044399" y="1577809"/>
            <a:chExt cx="699075" cy="699074"/>
          </a:xfrm>
        </p:grpSpPr>
        <p:sp>
          <p:nvSpPr>
            <p:cNvPr id="634" name="Google Shape;634;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5" name="Google Shape;635;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6" name="Google Shape;636;p48"/>
          <p:cNvSpPr txBox="1">
            <a:spLocks noGrp="1"/>
          </p:cNvSpPr>
          <p:nvPr>
            <p:ph type="body" idx="2"/>
          </p:nvPr>
        </p:nvSpPr>
        <p:spPr>
          <a:xfrm>
            <a:off x="1890222" y="2929173"/>
            <a:ext cx="4045444" cy="335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7" name="Google Shape;637;p48"/>
          <p:cNvCxnSpPr/>
          <p:nvPr/>
        </p:nvCxnSpPr>
        <p:spPr>
          <a:xfrm>
            <a:off x="1186963"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38" name="Google Shape;638;p48"/>
          <p:cNvGrpSpPr/>
          <p:nvPr/>
        </p:nvGrpSpPr>
        <p:grpSpPr>
          <a:xfrm>
            <a:off x="1044401" y="4089832"/>
            <a:ext cx="699075" cy="699075"/>
            <a:chOff x="1044399" y="1577809"/>
            <a:chExt cx="699075" cy="699074"/>
          </a:xfrm>
        </p:grpSpPr>
        <p:sp>
          <p:nvSpPr>
            <p:cNvPr id="639" name="Google Shape;639;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0" name="Google Shape;640;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1" name="Google Shape;641;p48"/>
          <p:cNvSpPr txBox="1">
            <a:spLocks noGrp="1"/>
          </p:cNvSpPr>
          <p:nvPr>
            <p:ph type="body" idx="3"/>
          </p:nvPr>
        </p:nvSpPr>
        <p:spPr>
          <a:xfrm>
            <a:off x="1906184"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2" name="Google Shape;642;p48"/>
          <p:cNvCxnSpPr/>
          <p:nvPr/>
        </p:nvCxnSpPr>
        <p:spPr>
          <a:xfrm>
            <a:off x="1186963"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43" name="Google Shape;643;p48"/>
          <p:cNvGrpSpPr/>
          <p:nvPr/>
        </p:nvGrpSpPr>
        <p:grpSpPr>
          <a:xfrm>
            <a:off x="1044401" y="5328617"/>
            <a:ext cx="699075" cy="699075"/>
            <a:chOff x="1044399" y="1577809"/>
            <a:chExt cx="699075" cy="699074"/>
          </a:xfrm>
        </p:grpSpPr>
        <p:sp>
          <p:nvSpPr>
            <p:cNvPr id="644" name="Google Shape;644;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5" name="Google Shape;645;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6" name="Google Shape;646;p48"/>
          <p:cNvSpPr txBox="1">
            <a:spLocks noGrp="1"/>
          </p:cNvSpPr>
          <p:nvPr>
            <p:ph type="body" idx="4"/>
          </p:nvPr>
        </p:nvSpPr>
        <p:spPr>
          <a:xfrm>
            <a:off x="1906184" y="5522109"/>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47"/>
        <p:cNvGrpSpPr/>
        <p:nvPr/>
      </p:nvGrpSpPr>
      <p:grpSpPr>
        <a:xfrm>
          <a:off x="0" y="0"/>
          <a:ext cx="0" cy="0"/>
          <a:chOff x="0" y="0"/>
          <a:chExt cx="0" cy="0"/>
        </a:xfrm>
      </p:grpSpPr>
      <p:sp>
        <p:nvSpPr>
          <p:cNvPr id="648" name="Google Shape;648;p4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9" name="Google Shape;649;p49"/>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0" name="Google Shape;650;p49"/>
          <p:cNvSpPr/>
          <p:nvPr/>
        </p:nvSpPr>
        <p:spPr>
          <a:xfrm>
            <a:off x="2087817" y="3266611"/>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1" name="Google Shape;651;p4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2" name="Google Shape;652;p49"/>
          <p:cNvSpPr/>
          <p:nvPr/>
        </p:nvSpPr>
        <p:spPr>
          <a:xfrm rot="10800000" flipH="1">
            <a:off x="4620558"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3" name="Google Shape;653;p49"/>
          <p:cNvSpPr txBox="1"/>
          <p:nvPr/>
        </p:nvSpPr>
        <p:spPr>
          <a:xfrm>
            <a:off x="1359531"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96E2C0"/>
              </a:buClr>
              <a:buSzPts val="1800"/>
              <a:buFont typeface="Source Sans Pro"/>
              <a:buNone/>
            </a:pPr>
            <a:r>
              <a:rPr lang="en" sz="7200" b="1" i="0" u="none" strike="noStrike" cap="none">
                <a:solidFill>
                  <a:srgbClr val="96E2C0"/>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654" name="Google Shape;654;p49"/>
          <p:cNvSpPr txBox="1"/>
          <p:nvPr/>
        </p:nvSpPr>
        <p:spPr>
          <a:xfrm>
            <a:off x="6445474"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44546A"/>
              </a:buClr>
              <a:buSzPts val="1800"/>
              <a:buFont typeface="Source Sans Pro"/>
              <a:buNone/>
            </a:pPr>
            <a:r>
              <a:rPr lang="en" sz="7200" b="1" i="0" u="none" strike="noStrike" cap="none">
                <a:solidFill>
                  <a:srgbClr val="44546A"/>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655" name="Google Shape;655;p49"/>
          <p:cNvSpPr txBox="1"/>
          <p:nvPr/>
        </p:nvSpPr>
        <p:spPr>
          <a:xfrm>
            <a:off x="3857019"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56687C"/>
              </a:buClr>
              <a:buSzPts val="1800"/>
              <a:buFont typeface="Source Sans Pro"/>
              <a:buNone/>
            </a:pPr>
            <a:r>
              <a:rPr lang="en" sz="7200" b="1" i="0" u="none" strike="noStrike" cap="none">
                <a:solidFill>
                  <a:srgbClr val="56687C"/>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656" name="Google Shape;656;p49"/>
          <p:cNvSpPr txBox="1"/>
          <p:nvPr/>
        </p:nvSpPr>
        <p:spPr>
          <a:xfrm>
            <a:off x="9140957" y="1947917"/>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1CC083"/>
              </a:buClr>
              <a:buSzPts val="1800"/>
              <a:buFont typeface="Source Sans Pro"/>
              <a:buNone/>
            </a:pPr>
            <a:r>
              <a:rPr lang="en" sz="7200" b="1" i="0" u="none" strike="noStrike" cap="none">
                <a:solidFill>
                  <a:srgbClr val="1CC083"/>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657" name="Google Shape;657;p49"/>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8" name="Google Shape;658;p49"/>
          <p:cNvSpPr/>
          <p:nvPr/>
        </p:nvSpPr>
        <p:spPr>
          <a:xfrm>
            <a:off x="7166550" y="3266611"/>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9" name="Google Shape;659;p49"/>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0" name="Google Shape;660;p49"/>
          <p:cNvSpPr/>
          <p:nvPr/>
        </p:nvSpPr>
        <p:spPr>
          <a:xfrm rot="10800000" flipH="1">
            <a:off x="9869246"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1" name="Google Shape;661;p49"/>
          <p:cNvSpPr txBox="1">
            <a:spLocks noGrp="1"/>
          </p:cNvSpPr>
          <p:nvPr>
            <p:ph type="body" idx="1"/>
          </p:nvPr>
        </p:nvSpPr>
        <p:spPr>
          <a:xfrm>
            <a:off x="861883" y="3551960"/>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49"/>
          <p:cNvSpPr txBox="1">
            <a:spLocks noGrp="1"/>
          </p:cNvSpPr>
          <p:nvPr>
            <p:ph type="body" idx="2"/>
          </p:nvPr>
        </p:nvSpPr>
        <p:spPr>
          <a:xfrm>
            <a:off x="3434371" y="3551960"/>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49"/>
          <p:cNvSpPr txBox="1">
            <a:spLocks noGrp="1"/>
          </p:cNvSpPr>
          <p:nvPr>
            <p:ph type="body" idx="3"/>
          </p:nvPr>
        </p:nvSpPr>
        <p:spPr>
          <a:xfrm>
            <a:off x="5932986" y="3551960"/>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49"/>
          <p:cNvSpPr txBox="1">
            <a:spLocks noGrp="1"/>
          </p:cNvSpPr>
          <p:nvPr>
            <p:ph type="body" idx="4"/>
          </p:nvPr>
        </p:nvSpPr>
        <p:spPr>
          <a:xfrm>
            <a:off x="8789087" y="3551960"/>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49"/>
          <p:cNvSpPr txBox="1">
            <a:spLocks noGrp="1"/>
          </p:cNvSpPr>
          <p:nvPr>
            <p:ph type="body" idx="5"/>
          </p:nvPr>
        </p:nvSpPr>
        <p:spPr>
          <a:xfrm>
            <a:off x="861881" y="2095807"/>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49"/>
          <p:cNvSpPr txBox="1">
            <a:spLocks noGrp="1"/>
          </p:cNvSpPr>
          <p:nvPr>
            <p:ph type="body" idx="6"/>
          </p:nvPr>
        </p:nvSpPr>
        <p:spPr>
          <a:xfrm>
            <a:off x="5932986" y="2095807"/>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49"/>
          <p:cNvSpPr txBox="1">
            <a:spLocks noGrp="1"/>
          </p:cNvSpPr>
          <p:nvPr>
            <p:ph type="body" idx="7"/>
          </p:nvPr>
        </p:nvSpPr>
        <p:spPr>
          <a:xfrm>
            <a:off x="3428431"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49"/>
          <p:cNvSpPr txBox="1">
            <a:spLocks noGrp="1"/>
          </p:cNvSpPr>
          <p:nvPr>
            <p:ph type="body" idx="8"/>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9"/>
        <p:cNvGrpSpPr/>
        <p:nvPr/>
      </p:nvGrpSpPr>
      <p:grpSpPr>
        <a:xfrm>
          <a:off x="0" y="0"/>
          <a:ext cx="0" cy="0"/>
          <a:chOff x="0" y="0"/>
          <a:chExt cx="0" cy="0"/>
        </a:xfrm>
      </p:grpSpPr>
      <p:sp>
        <p:nvSpPr>
          <p:cNvPr id="670" name="Google Shape;670;p50"/>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9pPr>
          </a:lstStyle>
          <a:p>
            <a:endParaRPr/>
          </a:p>
        </p:txBody>
      </p:sp>
      <p:sp>
        <p:nvSpPr>
          <p:cNvPr id="671" name="Google Shape;671;p50"/>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672" name="Google Shape;672;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3"/>
        <p:cNvGrpSpPr/>
        <p:nvPr/>
      </p:nvGrpSpPr>
      <p:grpSpPr>
        <a:xfrm>
          <a:off x="0" y="0"/>
          <a:ext cx="0" cy="0"/>
          <a:chOff x="0" y="0"/>
          <a:chExt cx="0" cy="0"/>
        </a:xfrm>
      </p:grpSpPr>
      <p:sp>
        <p:nvSpPr>
          <p:cNvPr id="674" name="Google Shape;674;p5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5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Google Shape;25;p3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4"/>
          <p:cNvGrpSpPr/>
          <p:nvPr/>
        </p:nvGrpSpPr>
        <p:grpSpPr>
          <a:xfrm flipH="1">
            <a:off x="-1" y="1967241"/>
            <a:ext cx="6132405" cy="3823635"/>
            <a:chOff x="6625864" y="1832110"/>
            <a:chExt cx="6820169" cy="4367731"/>
          </a:xfrm>
        </p:grpSpPr>
        <p:sp>
          <p:nvSpPr>
            <p:cNvPr id="27" name="Google Shape;27;p34"/>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34"/>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34"/>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34"/>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34"/>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34"/>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34"/>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34"/>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34"/>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34"/>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34"/>
            <p:cNvSpPr/>
            <p:nvPr/>
          </p:nvSpPr>
          <p:spPr>
            <a:xfrm>
              <a:off x="6625864" y="2559252"/>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34"/>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34"/>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34"/>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34"/>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4"/>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 name="Google Shape;43;p34"/>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34"/>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34"/>
          <p:cNvPicPr preferRelativeResize="0"/>
          <p:nvPr/>
        </p:nvPicPr>
        <p:blipFill rotWithShape="1">
          <a:blip r:embed="rId2">
            <a:alphaModFix/>
          </a:blip>
          <a:srcRect/>
          <a:stretch/>
        </p:blipFill>
        <p:spPr>
          <a:xfrm>
            <a:off x="383985" y="2388342"/>
            <a:ext cx="2408643" cy="2493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677"/>
        <p:cNvGrpSpPr/>
        <p:nvPr/>
      </p:nvGrpSpPr>
      <p:grpSpPr>
        <a:xfrm>
          <a:off x="0" y="0"/>
          <a:ext cx="0" cy="0"/>
          <a:chOff x="0" y="0"/>
          <a:chExt cx="0" cy="0"/>
        </a:xfrm>
      </p:grpSpPr>
      <p:sp>
        <p:nvSpPr>
          <p:cNvPr id="678" name="Google Shape;678;p52"/>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9" name="Google Shape;679;p52"/>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0" name="Google Shape;680;p5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87"/>
        <p:cNvGrpSpPr/>
        <p:nvPr/>
      </p:nvGrpSpPr>
      <p:grpSpPr>
        <a:xfrm>
          <a:off x="0" y="0"/>
          <a:ext cx="0" cy="0"/>
          <a:chOff x="0" y="0"/>
          <a:chExt cx="0" cy="0"/>
        </a:xfrm>
      </p:grpSpPr>
      <p:sp>
        <p:nvSpPr>
          <p:cNvPr id="688" name="Google Shape;688;p3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31"/>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0" name="Google Shape;690;p3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1" name="Google Shape;691;p31"/>
          <p:cNvPicPr preferRelativeResize="0"/>
          <p:nvPr/>
        </p:nvPicPr>
        <p:blipFill rotWithShape="1">
          <a:blip r:embed="rId2">
            <a:alphaModFix/>
          </a:blip>
          <a:srcRect/>
          <a:stretch/>
        </p:blipFill>
        <p:spPr>
          <a:xfrm>
            <a:off x="7647751" y="2653750"/>
            <a:ext cx="3712675" cy="3571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2"/>
        <p:cNvGrpSpPr/>
        <p:nvPr/>
      </p:nvGrpSpPr>
      <p:grpSpPr>
        <a:xfrm>
          <a:off x="0" y="0"/>
          <a:ext cx="0" cy="0"/>
          <a:chOff x="0" y="0"/>
          <a:chExt cx="0" cy="0"/>
        </a:xfrm>
      </p:grpSpPr>
      <p:sp>
        <p:nvSpPr>
          <p:cNvPr id="693" name="Google Shape;693;p3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4" name="Google Shape;694;p3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6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5" name="Google Shape;695;p3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6"/>
        <p:cNvGrpSpPr/>
        <p:nvPr/>
      </p:nvGrpSpPr>
      <p:grpSpPr>
        <a:xfrm>
          <a:off x="0" y="0"/>
          <a:ext cx="0" cy="0"/>
          <a:chOff x="0" y="0"/>
          <a:chExt cx="0" cy="0"/>
        </a:xfrm>
      </p:grpSpPr>
      <p:sp>
        <p:nvSpPr>
          <p:cNvPr id="697" name="Google Shape;697;p33"/>
          <p:cNvSpPr/>
          <p:nvPr/>
        </p:nvSpPr>
        <p:spPr>
          <a:xfrm>
            <a:off x="2" y="1684290"/>
            <a:ext cx="12191999" cy="4085572"/>
          </a:xfrm>
          <a:prstGeom prst="rect">
            <a:avLst/>
          </a:prstGeom>
          <a:solidFill>
            <a:srgbClr val="1CC083">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8" name="Google Shape;698;p3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9" name="Google Shape;699;p3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00" name="Google Shape;700;p33"/>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1" name="Google Shape;701;p33"/>
          <p:cNvSpPr/>
          <p:nvPr/>
        </p:nvSpPr>
        <p:spPr>
          <a:xfrm>
            <a:off x="-18853" y="5769859"/>
            <a:ext cx="12210853" cy="218688"/>
          </a:xfrm>
          <a:prstGeom prst="rect">
            <a:avLst/>
          </a:prstGeom>
          <a:solidFill>
            <a:srgbClr val="647486">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02" name="Google Shape;702;p33"/>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03" name="Google Shape;703;p33"/>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20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4"/>
        <p:cNvGrpSpPr/>
        <p:nvPr/>
      </p:nvGrpSpPr>
      <p:grpSpPr>
        <a:xfrm>
          <a:off x="0" y="0"/>
          <a:ext cx="0" cy="0"/>
          <a:chOff x="0" y="0"/>
          <a:chExt cx="0" cy="0"/>
        </a:xfrm>
      </p:grpSpPr>
      <p:sp>
        <p:nvSpPr>
          <p:cNvPr id="705" name="Google Shape;705;p53"/>
          <p:cNvSpPr>
            <a:spLocks noGrp="1"/>
          </p:cNvSpPr>
          <p:nvPr>
            <p:ph type="pic" idx="2"/>
          </p:nvPr>
        </p:nvSpPr>
        <p:spPr>
          <a:xfrm>
            <a:off x="5652253" y="1975486"/>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6" name="Google Shape;706;p53"/>
          <p:cNvSpPr>
            <a:spLocks noGrp="1"/>
          </p:cNvSpPr>
          <p:nvPr>
            <p:ph type="pic" idx="3"/>
          </p:nvPr>
        </p:nvSpPr>
        <p:spPr>
          <a:xfrm>
            <a:off x="4468897" y="2177863"/>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7" name="Google Shape;707;p5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08"/>
        <p:cNvGrpSpPr/>
        <p:nvPr/>
      </p:nvGrpSpPr>
      <p:grpSpPr>
        <a:xfrm>
          <a:off x="0" y="0"/>
          <a:ext cx="0" cy="0"/>
          <a:chOff x="0" y="0"/>
          <a:chExt cx="0" cy="0"/>
        </a:xfrm>
      </p:grpSpPr>
      <p:sp>
        <p:nvSpPr>
          <p:cNvPr id="709" name="Google Shape;709;p54"/>
          <p:cNvSpPr txBox="1">
            <a:spLocks noGrp="1"/>
          </p:cNvSpPr>
          <p:nvPr>
            <p:ph type="title"/>
          </p:nvPr>
        </p:nvSpPr>
        <p:spPr>
          <a:xfrm>
            <a:off x="208636" y="633247"/>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0" name="Google Shape;710;p54"/>
          <p:cNvSpPr txBox="1">
            <a:spLocks noGrp="1"/>
          </p:cNvSpPr>
          <p:nvPr>
            <p:ph type="body" idx="1"/>
          </p:nvPr>
        </p:nvSpPr>
        <p:spPr>
          <a:xfrm>
            <a:off x="514351" y="1304995"/>
            <a:ext cx="5323743"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1" name="Google Shape;711;p5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54"/>
          <p:cNvSpPr>
            <a:spLocks noGrp="1"/>
          </p:cNvSpPr>
          <p:nvPr>
            <p:ph type="pic" idx="2"/>
          </p:nvPr>
        </p:nvSpPr>
        <p:spPr>
          <a:xfrm>
            <a:off x="6096000" y="1292225"/>
            <a:ext cx="5096608" cy="48355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13"/>
        <p:cNvGrpSpPr/>
        <p:nvPr/>
      </p:nvGrpSpPr>
      <p:grpSpPr>
        <a:xfrm>
          <a:off x="0" y="0"/>
          <a:ext cx="0" cy="0"/>
          <a:chOff x="0" y="0"/>
          <a:chExt cx="0" cy="0"/>
        </a:xfrm>
      </p:grpSpPr>
      <p:sp>
        <p:nvSpPr>
          <p:cNvPr id="714" name="Google Shape;714;p5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5" name="Google Shape;715;p55"/>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6" name="Google Shape;716;p5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7" name="Google Shape;717;p55"/>
          <p:cNvSpPr>
            <a:spLocks noGrp="1"/>
          </p:cNvSpPr>
          <p:nvPr>
            <p:ph type="pic" idx="2"/>
          </p:nvPr>
        </p:nvSpPr>
        <p:spPr>
          <a:xfrm>
            <a:off x="8354663" y="3279532"/>
            <a:ext cx="3322988" cy="286568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8"/>
        <p:cNvGrpSpPr/>
        <p:nvPr/>
      </p:nvGrpSpPr>
      <p:grpSpPr>
        <a:xfrm>
          <a:off x="0" y="0"/>
          <a:ext cx="0" cy="0"/>
          <a:chOff x="0" y="0"/>
          <a:chExt cx="0" cy="0"/>
        </a:xfrm>
      </p:grpSpPr>
      <p:sp>
        <p:nvSpPr>
          <p:cNvPr id="719" name="Google Shape;719;p56"/>
          <p:cNvSpPr txBox="1">
            <a:spLocks noGrp="1"/>
          </p:cNvSpPr>
          <p:nvPr>
            <p:ph type="title"/>
          </p:nvPr>
        </p:nvSpPr>
        <p:spPr>
          <a:xfrm>
            <a:off x="560327" y="246384"/>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0" name="Google Shape;720;p5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1"/>
        <p:cNvGrpSpPr/>
        <p:nvPr/>
      </p:nvGrpSpPr>
      <p:grpSpPr>
        <a:xfrm>
          <a:off x="0" y="0"/>
          <a:ext cx="0" cy="0"/>
          <a:chOff x="0" y="0"/>
          <a:chExt cx="0" cy="0"/>
        </a:xfrm>
      </p:grpSpPr>
      <p:sp>
        <p:nvSpPr>
          <p:cNvPr id="722" name="Google Shape;722;p5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4_Title+Content">
  <p:cSld name="54_Title+Content">
    <p:spTree>
      <p:nvGrpSpPr>
        <p:cNvPr id="1" name="Shape 723"/>
        <p:cNvGrpSpPr/>
        <p:nvPr/>
      </p:nvGrpSpPr>
      <p:grpSpPr>
        <a:xfrm>
          <a:off x="0" y="0"/>
          <a:ext cx="0" cy="0"/>
          <a:chOff x="0" y="0"/>
          <a:chExt cx="0" cy="0"/>
        </a:xfrm>
      </p:grpSpPr>
      <p:sp>
        <p:nvSpPr>
          <p:cNvPr id="724" name="Google Shape;724;p5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58"/>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5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grpSp>
        <p:nvGrpSpPr>
          <p:cNvPr id="47" name="Google Shape;47;p35"/>
          <p:cNvGrpSpPr/>
          <p:nvPr/>
        </p:nvGrpSpPr>
        <p:grpSpPr>
          <a:xfrm>
            <a:off x="0" y="10615"/>
            <a:ext cx="12065854" cy="6847385"/>
            <a:chOff x="-3134" y="5309"/>
            <a:chExt cx="12185707" cy="6847385"/>
          </a:xfrm>
        </p:grpSpPr>
        <p:pic>
          <p:nvPicPr>
            <p:cNvPr id="48" name="Google Shape;48;p35"/>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49" name="Google Shape;49;p35"/>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50" name="Google Shape;50;p35"/>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51" name="Google Shape;51;p35"/>
          <p:cNvPicPr preferRelativeResize="0"/>
          <p:nvPr/>
        </p:nvPicPr>
        <p:blipFill rotWithShape="1">
          <a:blip r:embed="rId2">
            <a:alphaModFix/>
          </a:blip>
          <a:srcRect t="16942"/>
          <a:stretch/>
        </p:blipFill>
        <p:spPr>
          <a:xfrm>
            <a:off x="-3134" y="1165412"/>
            <a:ext cx="12185707" cy="5687283"/>
          </a:xfrm>
          <a:prstGeom prst="rect">
            <a:avLst/>
          </a:prstGeom>
          <a:noFill/>
          <a:ln>
            <a:noFill/>
          </a:ln>
        </p:spPr>
      </p:pic>
      <p:sp>
        <p:nvSpPr>
          <p:cNvPr id="52" name="Google Shape;52;p35"/>
          <p:cNvSpPr/>
          <p:nvPr/>
        </p:nvSpPr>
        <p:spPr>
          <a:xfrm>
            <a:off x="0" y="1447590"/>
            <a:ext cx="12192000" cy="1491049"/>
          </a:xfrm>
          <a:prstGeom prst="rect">
            <a:avLst/>
          </a:prstGeom>
          <a:solidFill>
            <a:srgbClr val="F2F2F2">
              <a:alpha val="43921"/>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 name="Google Shape;53;p35"/>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4" name="Google Shape;54;p35"/>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55" name="Google Shape;55;p35"/>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9_Title+Content">
  <p:cSld name="79_Title+Content">
    <p:spTree>
      <p:nvGrpSpPr>
        <p:cNvPr id="1" name="Shape 727"/>
        <p:cNvGrpSpPr/>
        <p:nvPr/>
      </p:nvGrpSpPr>
      <p:grpSpPr>
        <a:xfrm>
          <a:off x="0" y="0"/>
          <a:ext cx="0" cy="0"/>
          <a:chOff x="0" y="0"/>
          <a:chExt cx="0" cy="0"/>
        </a:xfrm>
      </p:grpSpPr>
      <p:sp>
        <p:nvSpPr>
          <p:cNvPr id="728" name="Google Shape;728;p5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59"/>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59"/>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0_Title+Content">
  <p:cSld name="80_Title+Content">
    <p:spTree>
      <p:nvGrpSpPr>
        <p:cNvPr id="1" name="Shape 731"/>
        <p:cNvGrpSpPr/>
        <p:nvPr/>
      </p:nvGrpSpPr>
      <p:grpSpPr>
        <a:xfrm>
          <a:off x="0" y="0"/>
          <a:ext cx="0" cy="0"/>
          <a:chOff x="0" y="0"/>
          <a:chExt cx="0" cy="0"/>
        </a:xfrm>
      </p:grpSpPr>
      <p:sp>
        <p:nvSpPr>
          <p:cNvPr id="732" name="Google Shape;732;p60"/>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60"/>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4" name="Google Shape;734;p6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_RunningMan-Infographic">
  <p:cSld name="20_RunningMan-Infographic">
    <p:spTree>
      <p:nvGrpSpPr>
        <p:cNvPr id="1" name="Shape 735"/>
        <p:cNvGrpSpPr/>
        <p:nvPr/>
      </p:nvGrpSpPr>
      <p:grpSpPr>
        <a:xfrm>
          <a:off x="0" y="0"/>
          <a:ext cx="0" cy="0"/>
          <a:chOff x="0" y="0"/>
          <a:chExt cx="0" cy="0"/>
        </a:xfrm>
      </p:grpSpPr>
      <p:sp>
        <p:nvSpPr>
          <p:cNvPr id="736" name="Google Shape;736;p61"/>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737" name="Google Shape;737;p6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8" name="Google Shape;738;p6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pic>
        <p:nvPicPr>
          <p:cNvPr id="739" name="Google Shape;739;p61"/>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40" name="Google Shape;740;p61"/>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741" name="Google Shape;741;p61"/>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42" name="Google Shape;742;p61"/>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7"/>
        <p:cNvGrpSpPr/>
        <p:nvPr/>
      </p:nvGrpSpPr>
      <p:grpSpPr>
        <a:xfrm>
          <a:off x="0" y="0"/>
          <a:ext cx="0" cy="0"/>
          <a:chOff x="0" y="0"/>
          <a:chExt cx="0" cy="0"/>
        </a:xfrm>
      </p:grpSpPr>
      <p:sp>
        <p:nvSpPr>
          <p:cNvPr id="58" name="Google Shape;58;p36"/>
          <p:cNvSpPr>
            <a:spLocks noGrp="1"/>
          </p:cNvSpPr>
          <p:nvPr>
            <p:ph type="pic" idx="2"/>
          </p:nvPr>
        </p:nvSpPr>
        <p:spPr>
          <a:xfrm>
            <a:off x="0" y="1450978"/>
            <a:ext cx="12192000" cy="2822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36"/>
          <p:cNvSpPr txBox="1">
            <a:spLocks noGrp="1"/>
          </p:cNvSpPr>
          <p:nvPr>
            <p:ph type="body" idx="1"/>
          </p:nvPr>
        </p:nvSpPr>
        <p:spPr>
          <a:xfrm>
            <a:off x="2207741" y="4565685"/>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36"/>
          <p:cNvSpPr txBox="1">
            <a:spLocks noGrp="1"/>
          </p:cNvSpPr>
          <p:nvPr>
            <p:ph type="body" idx="3"/>
          </p:nvPr>
        </p:nvSpPr>
        <p:spPr>
          <a:xfrm>
            <a:off x="207966" y="6206599"/>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6"/>
          <p:cNvSpPr txBox="1">
            <a:spLocks noGrp="1"/>
          </p:cNvSpPr>
          <p:nvPr>
            <p:ph type="body" idx="4"/>
          </p:nvPr>
        </p:nvSpPr>
        <p:spPr>
          <a:xfrm>
            <a:off x="8522431" y="3132903"/>
            <a:ext cx="3308327" cy="457200"/>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36"/>
          <p:cNvSpPr txBox="1">
            <a:spLocks noGrp="1"/>
          </p:cNvSpPr>
          <p:nvPr>
            <p:ph type="body" idx="5"/>
          </p:nvPr>
        </p:nvSpPr>
        <p:spPr>
          <a:xfrm>
            <a:off x="8522431" y="3590104"/>
            <a:ext cx="3308327" cy="544575"/>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3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5"/>
        <p:cNvGrpSpPr/>
        <p:nvPr/>
      </p:nvGrpSpPr>
      <p:grpSpPr>
        <a:xfrm>
          <a:off x="0" y="0"/>
          <a:ext cx="0" cy="0"/>
          <a:chOff x="0" y="0"/>
          <a:chExt cx="0" cy="0"/>
        </a:xfrm>
      </p:grpSpPr>
      <p:sp>
        <p:nvSpPr>
          <p:cNvPr id="66" name="Google Shape;66;p3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37"/>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68" name="Google Shape;68;p37"/>
          <p:cNvGrpSpPr/>
          <p:nvPr/>
        </p:nvGrpSpPr>
        <p:grpSpPr>
          <a:xfrm>
            <a:off x="638049" y="4989638"/>
            <a:ext cx="4348480" cy="128151"/>
            <a:chOff x="4800600" y="3954464"/>
            <a:chExt cx="3261360" cy="96113"/>
          </a:xfrm>
        </p:grpSpPr>
        <p:cxnSp>
          <p:nvCxnSpPr>
            <p:cNvPr id="69" name="Google Shape;69;p37"/>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70" name="Google Shape;70;p3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Google Shape;71;p37"/>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Google Shape;72;p37"/>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3" name="Google Shape;73;p37"/>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4" name="Google Shape;74;p37"/>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5" name="Google Shape;75;p37"/>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6" name="Google Shape;76;p37"/>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7" name="Google Shape;77;p37"/>
          <p:cNvSpPr/>
          <p:nvPr/>
        </p:nvSpPr>
        <p:spPr>
          <a:xfrm>
            <a:off x="1406149"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8" name="Google Shape;78;p37"/>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9" name="Google Shape;79;p37"/>
          <p:cNvSpPr/>
          <p:nvPr/>
        </p:nvSpPr>
        <p:spPr>
          <a:xfrm>
            <a:off x="3710437" y="3266702"/>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80" name="Google Shape;80;p37"/>
          <p:cNvSpPr/>
          <p:nvPr/>
        </p:nvSpPr>
        <p:spPr>
          <a:xfrm>
            <a:off x="4478532"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81" name="Google Shape;81;p37"/>
          <p:cNvGrpSpPr/>
          <p:nvPr/>
        </p:nvGrpSpPr>
        <p:grpSpPr>
          <a:xfrm>
            <a:off x="8797949" y="3162820"/>
            <a:ext cx="616688" cy="616688"/>
            <a:chOff x="8998834" y="3241078"/>
            <a:chExt cx="616688" cy="616688"/>
          </a:xfrm>
        </p:grpSpPr>
        <p:sp>
          <p:nvSpPr>
            <p:cNvPr id="82" name="Google Shape;82;p37"/>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37"/>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4" name="Google Shape;84;p37"/>
          <p:cNvGrpSpPr/>
          <p:nvPr/>
        </p:nvGrpSpPr>
        <p:grpSpPr>
          <a:xfrm>
            <a:off x="8754275" y="1601639"/>
            <a:ext cx="616688" cy="616688"/>
            <a:chOff x="8998834" y="2145924"/>
            <a:chExt cx="616688" cy="616688"/>
          </a:xfrm>
        </p:grpSpPr>
        <p:sp>
          <p:nvSpPr>
            <p:cNvPr id="85" name="Google Shape;85;p37"/>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 name="Google Shape;86;p37"/>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7" name="Google Shape;87;p37"/>
          <p:cNvGrpSpPr/>
          <p:nvPr/>
        </p:nvGrpSpPr>
        <p:grpSpPr>
          <a:xfrm>
            <a:off x="5852665" y="3159323"/>
            <a:ext cx="616688" cy="616688"/>
            <a:chOff x="5866603" y="3248975"/>
            <a:chExt cx="616688" cy="616688"/>
          </a:xfrm>
        </p:grpSpPr>
        <p:sp>
          <p:nvSpPr>
            <p:cNvPr id="88" name="Google Shape;88;p37"/>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7"/>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0" name="Google Shape;90;p37"/>
          <p:cNvGrpSpPr/>
          <p:nvPr/>
        </p:nvGrpSpPr>
        <p:grpSpPr>
          <a:xfrm>
            <a:off x="8806369" y="4754663"/>
            <a:ext cx="616688" cy="616688"/>
            <a:chOff x="8998834" y="4446928"/>
            <a:chExt cx="616688" cy="616688"/>
          </a:xfrm>
        </p:grpSpPr>
        <p:sp>
          <p:nvSpPr>
            <p:cNvPr id="91" name="Google Shape;91;p37"/>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2" name="Google Shape;92;p37"/>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3" name="Google Shape;93;p37"/>
          <p:cNvGrpSpPr/>
          <p:nvPr/>
        </p:nvGrpSpPr>
        <p:grpSpPr>
          <a:xfrm>
            <a:off x="5866603" y="1538356"/>
            <a:ext cx="616688" cy="616688"/>
            <a:chOff x="5866603" y="2153819"/>
            <a:chExt cx="616688" cy="616688"/>
          </a:xfrm>
        </p:grpSpPr>
        <p:sp>
          <p:nvSpPr>
            <p:cNvPr id="94" name="Google Shape;94;p37"/>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37"/>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6" name="Google Shape;96;p37"/>
          <p:cNvGrpSpPr/>
          <p:nvPr/>
        </p:nvGrpSpPr>
        <p:grpSpPr>
          <a:xfrm>
            <a:off x="5884007" y="4735487"/>
            <a:ext cx="616688" cy="616688"/>
            <a:chOff x="5866603" y="4454825"/>
            <a:chExt cx="616688" cy="616688"/>
          </a:xfrm>
        </p:grpSpPr>
        <p:sp>
          <p:nvSpPr>
            <p:cNvPr id="97" name="Google Shape;97;p37"/>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37"/>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99" name="Google Shape;99;p37"/>
          <p:cNvSpPr txBox="1">
            <a:spLocks noGrp="1"/>
          </p:cNvSpPr>
          <p:nvPr>
            <p:ph type="body" idx="1"/>
          </p:nvPr>
        </p:nvSpPr>
        <p:spPr>
          <a:xfrm>
            <a:off x="32937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7"/>
          <p:cNvSpPr txBox="1">
            <a:spLocks noGrp="1"/>
          </p:cNvSpPr>
          <p:nvPr>
            <p:ph type="body" idx="2"/>
          </p:nvPr>
        </p:nvSpPr>
        <p:spPr>
          <a:xfrm>
            <a:off x="116493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37"/>
          <p:cNvSpPr txBox="1">
            <a:spLocks noGrp="1"/>
          </p:cNvSpPr>
          <p:nvPr>
            <p:ph type="body" idx="3"/>
          </p:nvPr>
        </p:nvSpPr>
        <p:spPr>
          <a:xfrm>
            <a:off x="2004883"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7"/>
          <p:cNvSpPr txBox="1">
            <a:spLocks noGrp="1"/>
          </p:cNvSpPr>
          <p:nvPr>
            <p:ph type="body" idx="4"/>
          </p:nvPr>
        </p:nvSpPr>
        <p:spPr>
          <a:xfrm>
            <a:off x="2840958"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37"/>
          <p:cNvSpPr txBox="1">
            <a:spLocks noGrp="1"/>
          </p:cNvSpPr>
          <p:nvPr>
            <p:ph type="body" idx="5"/>
          </p:nvPr>
        </p:nvSpPr>
        <p:spPr>
          <a:xfrm>
            <a:off x="3673130"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37"/>
          <p:cNvSpPr txBox="1">
            <a:spLocks noGrp="1"/>
          </p:cNvSpPr>
          <p:nvPr>
            <p:ph type="body" idx="6"/>
          </p:nvPr>
        </p:nvSpPr>
        <p:spPr>
          <a:xfrm>
            <a:off x="4505302"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37"/>
          <p:cNvSpPr txBox="1">
            <a:spLocks noGrp="1"/>
          </p:cNvSpPr>
          <p:nvPr>
            <p:ph type="body" idx="7"/>
          </p:nvPr>
        </p:nvSpPr>
        <p:spPr>
          <a:xfrm>
            <a:off x="6585036"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body" idx="8"/>
          </p:nvPr>
        </p:nvSpPr>
        <p:spPr>
          <a:xfrm>
            <a:off x="6595092"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a:spLocks noGrp="1"/>
          </p:cNvSpPr>
          <p:nvPr>
            <p:ph type="body" idx="9"/>
          </p:nvPr>
        </p:nvSpPr>
        <p:spPr>
          <a:xfrm>
            <a:off x="6585036"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37"/>
          <p:cNvSpPr txBox="1">
            <a:spLocks noGrp="1"/>
          </p:cNvSpPr>
          <p:nvPr>
            <p:ph type="body" idx="13"/>
          </p:nvPr>
        </p:nvSpPr>
        <p:spPr>
          <a:xfrm>
            <a:off x="6595092"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37"/>
          <p:cNvSpPr txBox="1">
            <a:spLocks noGrp="1"/>
          </p:cNvSpPr>
          <p:nvPr>
            <p:ph type="body" idx="14"/>
          </p:nvPr>
        </p:nvSpPr>
        <p:spPr>
          <a:xfrm>
            <a:off x="6585036"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37"/>
          <p:cNvSpPr txBox="1">
            <a:spLocks noGrp="1"/>
          </p:cNvSpPr>
          <p:nvPr>
            <p:ph type="body" idx="15"/>
          </p:nvPr>
        </p:nvSpPr>
        <p:spPr>
          <a:xfrm>
            <a:off x="6595092"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37"/>
          <p:cNvSpPr txBox="1">
            <a:spLocks noGrp="1"/>
          </p:cNvSpPr>
          <p:nvPr>
            <p:ph type="body" idx="16"/>
          </p:nvPr>
        </p:nvSpPr>
        <p:spPr>
          <a:xfrm>
            <a:off x="9506249"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37"/>
          <p:cNvSpPr txBox="1">
            <a:spLocks noGrp="1"/>
          </p:cNvSpPr>
          <p:nvPr>
            <p:ph type="body" idx="17"/>
          </p:nvPr>
        </p:nvSpPr>
        <p:spPr>
          <a:xfrm>
            <a:off x="9516305"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37"/>
          <p:cNvSpPr txBox="1">
            <a:spLocks noGrp="1"/>
          </p:cNvSpPr>
          <p:nvPr>
            <p:ph type="body" idx="18"/>
          </p:nvPr>
        </p:nvSpPr>
        <p:spPr>
          <a:xfrm>
            <a:off x="9506249"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37"/>
          <p:cNvSpPr txBox="1">
            <a:spLocks noGrp="1"/>
          </p:cNvSpPr>
          <p:nvPr>
            <p:ph type="body" idx="19"/>
          </p:nvPr>
        </p:nvSpPr>
        <p:spPr>
          <a:xfrm>
            <a:off x="9516305"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7"/>
          <p:cNvSpPr txBox="1">
            <a:spLocks noGrp="1"/>
          </p:cNvSpPr>
          <p:nvPr>
            <p:ph type="body" idx="20"/>
          </p:nvPr>
        </p:nvSpPr>
        <p:spPr>
          <a:xfrm>
            <a:off x="9506249"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37"/>
          <p:cNvSpPr txBox="1">
            <a:spLocks noGrp="1"/>
          </p:cNvSpPr>
          <p:nvPr>
            <p:ph type="body" idx="21"/>
          </p:nvPr>
        </p:nvSpPr>
        <p:spPr>
          <a:xfrm>
            <a:off x="9516305"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7"/>
        <p:cNvGrpSpPr/>
        <p:nvPr/>
      </p:nvGrpSpPr>
      <p:grpSpPr>
        <a:xfrm>
          <a:off x="0" y="0"/>
          <a:ext cx="0" cy="0"/>
          <a:chOff x="0" y="0"/>
          <a:chExt cx="0" cy="0"/>
        </a:xfrm>
      </p:grpSpPr>
      <p:sp>
        <p:nvSpPr>
          <p:cNvPr id="118" name="Google Shape;118;p38"/>
          <p:cNvSpPr txBox="1">
            <a:spLocks noGrp="1"/>
          </p:cNvSpPr>
          <p:nvPr>
            <p:ph type="title"/>
          </p:nvPr>
        </p:nvSpPr>
        <p:spPr>
          <a:xfrm>
            <a:off x="208637" y="633247"/>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3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38"/>
          <p:cNvSpPr/>
          <p:nvPr/>
        </p:nvSpPr>
        <p:spPr>
          <a:xfrm>
            <a:off x="1230925"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38"/>
          <p:cNvSpPr/>
          <p:nvPr/>
        </p:nvSpPr>
        <p:spPr>
          <a:xfrm>
            <a:off x="1509465" y="4105581"/>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38"/>
          <p:cNvSpPr/>
          <p:nvPr/>
        </p:nvSpPr>
        <p:spPr>
          <a:xfrm>
            <a:off x="2273887" y="3969059"/>
            <a:ext cx="764423" cy="22979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38"/>
          <p:cNvSpPr/>
          <p:nvPr/>
        </p:nvSpPr>
        <p:spPr>
          <a:xfrm>
            <a:off x="3038311"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38"/>
          <p:cNvSpPr/>
          <p:nvPr/>
        </p:nvSpPr>
        <p:spPr>
          <a:xfrm>
            <a:off x="3802733" y="3704051"/>
            <a:ext cx="764423" cy="49479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38"/>
          <p:cNvSpPr/>
          <p:nvPr/>
        </p:nvSpPr>
        <p:spPr>
          <a:xfrm>
            <a:off x="4567155" y="3559499"/>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38"/>
          <p:cNvSpPr/>
          <p:nvPr/>
        </p:nvSpPr>
        <p:spPr>
          <a:xfrm>
            <a:off x="5331579"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38"/>
          <p:cNvSpPr/>
          <p:nvPr/>
        </p:nvSpPr>
        <p:spPr>
          <a:xfrm>
            <a:off x="6096003" y="3286461"/>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38"/>
          <p:cNvSpPr/>
          <p:nvPr/>
        </p:nvSpPr>
        <p:spPr>
          <a:xfrm>
            <a:off x="6860424" y="3029483"/>
            <a:ext cx="764423" cy="116936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38"/>
          <p:cNvSpPr/>
          <p:nvPr/>
        </p:nvSpPr>
        <p:spPr>
          <a:xfrm>
            <a:off x="7624849" y="2774868"/>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8"/>
          <p:cNvSpPr/>
          <p:nvPr/>
        </p:nvSpPr>
        <p:spPr>
          <a:xfrm>
            <a:off x="8389271" y="2435219"/>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8"/>
          <p:cNvSpPr/>
          <p:nvPr/>
        </p:nvSpPr>
        <p:spPr>
          <a:xfrm>
            <a:off x="9153695" y="2081875"/>
            <a:ext cx="764423" cy="2116975"/>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8"/>
          <p:cNvSpPr/>
          <p:nvPr/>
        </p:nvSpPr>
        <p:spPr>
          <a:xfrm>
            <a:off x="9918117" y="1744589"/>
            <a:ext cx="764423" cy="245425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3" name="Google Shape;133;p38"/>
          <p:cNvGrpSpPr/>
          <p:nvPr/>
        </p:nvGrpSpPr>
        <p:grpSpPr>
          <a:xfrm>
            <a:off x="1567509" y="3258832"/>
            <a:ext cx="648327" cy="648329"/>
            <a:chOff x="1379092" y="2228211"/>
            <a:chExt cx="916410" cy="916410"/>
          </a:xfrm>
        </p:grpSpPr>
        <p:sp>
          <p:nvSpPr>
            <p:cNvPr id="134" name="Google Shape;134;p38"/>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Open Sans"/>
                <a:ea typeface="Open Sans"/>
                <a:cs typeface="Open Sans"/>
                <a:sym typeface="Open Sans"/>
              </a:endParaRPr>
            </a:p>
          </p:txBody>
        </p:sp>
        <p:sp>
          <p:nvSpPr>
            <p:cNvPr id="135" name="Google Shape;135;p38"/>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Source Sans Pro"/>
                <a:buNone/>
              </a:pPr>
              <a:r>
                <a:rPr lang="en" sz="1400" b="1" i="0" u="none" strike="noStrike" cap="none">
                  <a:solidFill>
                    <a:srgbClr val="FFFFFF"/>
                  </a:solidFill>
                  <a:latin typeface="Source Sans Pro"/>
                  <a:ea typeface="Source Sans Pro"/>
                  <a:cs typeface="Source Sans Pro"/>
                  <a:sym typeface="Source Sans Pro"/>
                </a:rPr>
                <a:t>1K</a:t>
              </a:r>
              <a:endParaRPr sz="1400" b="0" i="0" u="none" strike="noStrike" cap="none">
                <a:solidFill>
                  <a:srgbClr val="000000"/>
                </a:solidFill>
                <a:latin typeface="Arial"/>
                <a:ea typeface="Arial"/>
                <a:cs typeface="Arial"/>
                <a:sym typeface="Arial"/>
              </a:endParaRPr>
            </a:p>
          </p:txBody>
        </p:sp>
      </p:grpSp>
      <p:grpSp>
        <p:nvGrpSpPr>
          <p:cNvPr id="136" name="Google Shape;136;p38"/>
          <p:cNvGrpSpPr/>
          <p:nvPr/>
        </p:nvGrpSpPr>
        <p:grpSpPr>
          <a:xfrm>
            <a:off x="9976164" y="877120"/>
            <a:ext cx="648329" cy="648329"/>
            <a:chOff x="9976161" y="877117"/>
            <a:chExt cx="648329" cy="648329"/>
          </a:xfrm>
        </p:grpSpPr>
        <p:sp>
          <p:nvSpPr>
            <p:cNvPr id="137" name="Google Shape;137;p38"/>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Calibri"/>
                <a:ea typeface="Calibri"/>
                <a:cs typeface="Calibri"/>
                <a:sym typeface="Calibri"/>
              </a:endParaRPr>
            </a:p>
          </p:txBody>
        </p:sp>
        <p:sp>
          <p:nvSpPr>
            <p:cNvPr id="138" name="Google Shape;138;p38"/>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Open Sans"/>
                <a:buNone/>
              </a:pPr>
              <a:r>
                <a:rPr lang="en" sz="1400" b="1" i="0" u="none" strike="noStrike" cap="none">
                  <a:solidFill>
                    <a:srgbClr val="FFFFFF"/>
                  </a:solidFill>
                  <a:latin typeface="Open Sans"/>
                  <a:ea typeface="Open Sans"/>
                  <a:cs typeface="Open Sans"/>
                  <a:sym typeface="Open Sans"/>
                </a:rPr>
                <a:t>8K</a:t>
              </a:r>
              <a:endParaRPr sz="1400" b="0" i="0" u="none" strike="noStrike" cap="none">
                <a:solidFill>
                  <a:srgbClr val="000000"/>
                </a:solidFill>
                <a:latin typeface="Arial"/>
                <a:ea typeface="Arial"/>
                <a:cs typeface="Arial"/>
                <a:sym typeface="Arial"/>
              </a:endParaRPr>
            </a:p>
          </p:txBody>
        </p:sp>
      </p:grpSp>
      <p:sp>
        <p:nvSpPr>
          <p:cNvPr id="139" name="Google Shape;139;p38"/>
          <p:cNvSpPr/>
          <p:nvPr/>
        </p:nvSpPr>
        <p:spPr>
          <a:xfrm>
            <a:off x="1259778"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38"/>
          <p:cNvSpPr/>
          <p:nvPr/>
        </p:nvSpPr>
        <p:spPr>
          <a:xfrm>
            <a:off x="1230925"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1" name="Google Shape;141;p38"/>
          <p:cNvSpPr/>
          <p:nvPr/>
        </p:nvSpPr>
        <p:spPr>
          <a:xfrm>
            <a:off x="7965129" y="4808045"/>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2" name="Google Shape;142;p38"/>
          <p:cNvSpPr/>
          <p:nvPr/>
        </p:nvSpPr>
        <p:spPr>
          <a:xfrm>
            <a:off x="4561949"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3" name="Google Shape;143;p38"/>
          <p:cNvSpPr txBox="1">
            <a:spLocks noGrp="1"/>
          </p:cNvSpPr>
          <p:nvPr>
            <p:ph type="body" idx="1"/>
          </p:nvPr>
        </p:nvSpPr>
        <p:spPr>
          <a:xfrm>
            <a:off x="1567506" y="1704656"/>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8"/>
          <p:cNvSpPr txBox="1">
            <a:spLocks noGrp="1"/>
          </p:cNvSpPr>
          <p:nvPr>
            <p:ph type="body" idx="2"/>
          </p:nvPr>
        </p:nvSpPr>
        <p:spPr>
          <a:xfrm>
            <a:off x="1429719"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38"/>
          <p:cNvSpPr txBox="1">
            <a:spLocks noGrp="1"/>
          </p:cNvSpPr>
          <p:nvPr>
            <p:ph type="body" idx="3"/>
          </p:nvPr>
        </p:nvSpPr>
        <p:spPr>
          <a:xfrm>
            <a:off x="1439777"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38"/>
          <p:cNvSpPr txBox="1">
            <a:spLocks noGrp="1"/>
          </p:cNvSpPr>
          <p:nvPr>
            <p:ph type="body" idx="4"/>
          </p:nvPr>
        </p:nvSpPr>
        <p:spPr>
          <a:xfrm>
            <a:off x="4854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8"/>
          <p:cNvSpPr txBox="1">
            <a:spLocks noGrp="1"/>
          </p:cNvSpPr>
          <p:nvPr>
            <p:ph type="body" idx="5"/>
          </p:nvPr>
        </p:nvSpPr>
        <p:spPr>
          <a:xfrm>
            <a:off x="4864772"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38"/>
          <p:cNvSpPr txBox="1">
            <a:spLocks noGrp="1"/>
          </p:cNvSpPr>
          <p:nvPr>
            <p:ph type="body" idx="6"/>
          </p:nvPr>
        </p:nvSpPr>
        <p:spPr>
          <a:xfrm>
            <a:off x="8236083"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38"/>
          <p:cNvSpPr txBox="1">
            <a:spLocks noGrp="1"/>
          </p:cNvSpPr>
          <p:nvPr>
            <p:ph type="body" idx="7"/>
          </p:nvPr>
        </p:nvSpPr>
        <p:spPr>
          <a:xfrm>
            <a:off x="8246141"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0"/>
        <p:cNvGrpSpPr/>
        <p:nvPr/>
      </p:nvGrpSpPr>
      <p:grpSpPr>
        <a:xfrm>
          <a:off x="0" y="0"/>
          <a:ext cx="0" cy="0"/>
          <a:chOff x="0" y="0"/>
          <a:chExt cx="0" cy="0"/>
        </a:xfrm>
      </p:grpSpPr>
      <p:sp>
        <p:nvSpPr>
          <p:cNvPr id="151" name="Google Shape;151;p3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 name="Google Shape;152;p39"/>
          <p:cNvGrpSpPr/>
          <p:nvPr/>
        </p:nvGrpSpPr>
        <p:grpSpPr>
          <a:xfrm>
            <a:off x="616490" y="1781441"/>
            <a:ext cx="4118607" cy="3898703"/>
            <a:chOff x="4036696" y="1781438"/>
            <a:chExt cx="4118606" cy="3898703"/>
          </a:xfrm>
        </p:grpSpPr>
        <p:grpSp>
          <p:nvGrpSpPr>
            <p:cNvPr id="153" name="Google Shape;153;p39"/>
            <p:cNvGrpSpPr/>
            <p:nvPr/>
          </p:nvGrpSpPr>
          <p:grpSpPr>
            <a:xfrm>
              <a:off x="4036696" y="2918588"/>
              <a:ext cx="1791108" cy="1022485"/>
              <a:chOff x="4036696" y="2918588"/>
              <a:chExt cx="1791108" cy="1022485"/>
            </a:xfrm>
          </p:grpSpPr>
          <p:sp>
            <p:nvSpPr>
              <p:cNvPr id="154" name="Google Shape;154;p39"/>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39"/>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6" name="Google Shape;156;p39"/>
            <p:cNvGrpSpPr/>
            <p:nvPr/>
          </p:nvGrpSpPr>
          <p:grpSpPr>
            <a:xfrm>
              <a:off x="5040846" y="1781438"/>
              <a:ext cx="1334646" cy="1571209"/>
              <a:chOff x="5040846" y="1781438"/>
              <a:chExt cx="1334646" cy="1571209"/>
            </a:xfrm>
          </p:grpSpPr>
          <p:sp>
            <p:nvSpPr>
              <p:cNvPr id="157" name="Google Shape;157;p39"/>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39"/>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9" name="Google Shape;159;p39"/>
            <p:cNvGrpSpPr/>
            <p:nvPr/>
          </p:nvGrpSpPr>
          <p:grpSpPr>
            <a:xfrm>
              <a:off x="6364196" y="2087338"/>
              <a:ext cx="1310871" cy="1584933"/>
              <a:chOff x="6364196" y="2087338"/>
              <a:chExt cx="1310871" cy="1584933"/>
            </a:xfrm>
          </p:grpSpPr>
          <p:sp>
            <p:nvSpPr>
              <p:cNvPr id="160" name="Google Shape;160;p39"/>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39"/>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2" name="Google Shape;162;p39"/>
            <p:cNvGrpSpPr/>
            <p:nvPr/>
          </p:nvGrpSpPr>
          <p:grpSpPr>
            <a:xfrm>
              <a:off x="6364196" y="3523737"/>
              <a:ext cx="1791106" cy="1022483"/>
              <a:chOff x="6364196" y="3523737"/>
              <a:chExt cx="1791106" cy="1022483"/>
            </a:xfrm>
          </p:grpSpPr>
          <p:sp>
            <p:nvSpPr>
              <p:cNvPr id="163" name="Google Shape;163;p39"/>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39"/>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5" name="Google Shape;165;p39"/>
            <p:cNvGrpSpPr/>
            <p:nvPr/>
          </p:nvGrpSpPr>
          <p:grpSpPr>
            <a:xfrm>
              <a:off x="5818896" y="4108937"/>
              <a:ext cx="1334627" cy="1571204"/>
              <a:chOff x="5818896" y="4108937"/>
              <a:chExt cx="1334627" cy="1571204"/>
            </a:xfrm>
          </p:grpSpPr>
          <p:sp>
            <p:nvSpPr>
              <p:cNvPr id="166" name="Google Shape;166;p39"/>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39"/>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8" name="Google Shape;168;p39"/>
            <p:cNvGrpSpPr/>
            <p:nvPr/>
          </p:nvGrpSpPr>
          <p:grpSpPr>
            <a:xfrm>
              <a:off x="4522146" y="3789737"/>
              <a:ext cx="1310882" cy="1584928"/>
              <a:chOff x="4522146" y="3789737"/>
              <a:chExt cx="1310882" cy="1584928"/>
            </a:xfrm>
          </p:grpSpPr>
          <p:sp>
            <p:nvSpPr>
              <p:cNvPr id="169" name="Google Shape;169;p39"/>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9"/>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sp>
        <p:nvSpPr>
          <p:cNvPr id="171" name="Google Shape;171;p39"/>
          <p:cNvSpPr/>
          <p:nvPr/>
        </p:nvSpPr>
        <p:spPr>
          <a:xfrm>
            <a:off x="5052394" y="4046117"/>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2" name="Google Shape;172;p39"/>
          <p:cNvSpPr/>
          <p:nvPr/>
        </p:nvSpPr>
        <p:spPr>
          <a:xfrm>
            <a:off x="5017037" y="27245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3" name="Google Shape;173;p39"/>
          <p:cNvSpPr/>
          <p:nvPr/>
        </p:nvSpPr>
        <p:spPr>
          <a:xfrm>
            <a:off x="8565182" y="271786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4" name="Google Shape;174;p39"/>
          <p:cNvSpPr/>
          <p:nvPr/>
        </p:nvSpPr>
        <p:spPr>
          <a:xfrm>
            <a:off x="8552663" y="4028966"/>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5" name="Google Shape;175;p39"/>
          <p:cNvSpPr/>
          <p:nvPr/>
        </p:nvSpPr>
        <p:spPr>
          <a:xfrm>
            <a:off x="5046506" y="53307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6" name="Google Shape;176;p39"/>
          <p:cNvSpPr/>
          <p:nvPr/>
        </p:nvSpPr>
        <p:spPr>
          <a:xfrm>
            <a:off x="8552663" y="5340062"/>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7" name="Google Shape;177;p39"/>
          <p:cNvSpPr txBox="1">
            <a:spLocks noGrp="1"/>
          </p:cNvSpPr>
          <p:nvPr>
            <p:ph type="body" idx="1"/>
          </p:nvPr>
        </p:nvSpPr>
        <p:spPr>
          <a:xfrm>
            <a:off x="5400025" y="1659171"/>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39"/>
          <p:cNvSpPr txBox="1">
            <a:spLocks noGrp="1"/>
          </p:cNvSpPr>
          <p:nvPr>
            <p:ph type="body" idx="2"/>
          </p:nvPr>
        </p:nvSpPr>
        <p:spPr>
          <a:xfrm>
            <a:off x="5389971"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9"/>
          <p:cNvSpPr txBox="1">
            <a:spLocks noGrp="1"/>
          </p:cNvSpPr>
          <p:nvPr>
            <p:ph type="body" idx="3"/>
          </p:nvPr>
        </p:nvSpPr>
        <p:spPr>
          <a:xfrm>
            <a:off x="5400027"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39"/>
          <p:cNvSpPr txBox="1">
            <a:spLocks noGrp="1"/>
          </p:cNvSpPr>
          <p:nvPr>
            <p:ph type="body" idx="4"/>
          </p:nvPr>
        </p:nvSpPr>
        <p:spPr>
          <a:xfrm>
            <a:off x="5389971"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39"/>
          <p:cNvSpPr txBox="1">
            <a:spLocks noGrp="1"/>
          </p:cNvSpPr>
          <p:nvPr>
            <p:ph type="body" idx="5"/>
          </p:nvPr>
        </p:nvSpPr>
        <p:spPr>
          <a:xfrm>
            <a:off x="5400027"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9"/>
          <p:cNvSpPr txBox="1">
            <a:spLocks noGrp="1"/>
          </p:cNvSpPr>
          <p:nvPr>
            <p:ph type="body" idx="6"/>
          </p:nvPr>
        </p:nvSpPr>
        <p:spPr>
          <a:xfrm>
            <a:off x="5389971"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9"/>
          <p:cNvSpPr txBox="1">
            <a:spLocks noGrp="1"/>
          </p:cNvSpPr>
          <p:nvPr>
            <p:ph type="body" idx="7"/>
          </p:nvPr>
        </p:nvSpPr>
        <p:spPr>
          <a:xfrm>
            <a:off x="5400027"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39"/>
          <p:cNvSpPr txBox="1">
            <a:spLocks noGrp="1"/>
          </p:cNvSpPr>
          <p:nvPr>
            <p:ph type="body" idx="8"/>
          </p:nvPr>
        </p:nvSpPr>
        <p:spPr>
          <a:xfrm>
            <a:off x="8908159"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39"/>
          <p:cNvSpPr txBox="1">
            <a:spLocks noGrp="1"/>
          </p:cNvSpPr>
          <p:nvPr>
            <p:ph type="body" idx="9"/>
          </p:nvPr>
        </p:nvSpPr>
        <p:spPr>
          <a:xfrm>
            <a:off x="8918215"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39"/>
          <p:cNvSpPr txBox="1">
            <a:spLocks noGrp="1"/>
          </p:cNvSpPr>
          <p:nvPr>
            <p:ph type="body" idx="13"/>
          </p:nvPr>
        </p:nvSpPr>
        <p:spPr>
          <a:xfrm>
            <a:off x="890815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9"/>
          <p:cNvSpPr txBox="1">
            <a:spLocks noGrp="1"/>
          </p:cNvSpPr>
          <p:nvPr>
            <p:ph type="body" idx="14"/>
          </p:nvPr>
        </p:nvSpPr>
        <p:spPr>
          <a:xfrm>
            <a:off x="8918215"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39"/>
          <p:cNvSpPr txBox="1">
            <a:spLocks noGrp="1"/>
          </p:cNvSpPr>
          <p:nvPr>
            <p:ph type="body" idx="15"/>
          </p:nvPr>
        </p:nvSpPr>
        <p:spPr>
          <a:xfrm>
            <a:off x="8908159"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39"/>
          <p:cNvSpPr txBox="1">
            <a:spLocks noGrp="1"/>
          </p:cNvSpPr>
          <p:nvPr>
            <p:ph type="body" idx="16"/>
          </p:nvPr>
        </p:nvSpPr>
        <p:spPr>
          <a:xfrm>
            <a:off x="8918215"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2" name="Google Shape;192;p40"/>
          <p:cNvGrpSpPr/>
          <p:nvPr/>
        </p:nvGrpSpPr>
        <p:grpSpPr>
          <a:xfrm>
            <a:off x="2011516" y="1953703"/>
            <a:ext cx="1620995" cy="2603951"/>
            <a:chOff x="2011515" y="1953702"/>
            <a:chExt cx="1620994" cy="2603950"/>
          </a:xfrm>
        </p:grpSpPr>
        <p:sp>
          <p:nvSpPr>
            <p:cNvPr id="193" name="Google Shape;193;p40"/>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40"/>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40"/>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0"/>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40"/>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0"/>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0"/>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40"/>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40"/>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2" name="Google Shape;202;p40"/>
          <p:cNvGrpSpPr/>
          <p:nvPr/>
        </p:nvGrpSpPr>
        <p:grpSpPr>
          <a:xfrm>
            <a:off x="4044029" y="1953703"/>
            <a:ext cx="1619441" cy="2603951"/>
            <a:chOff x="4044026" y="1953702"/>
            <a:chExt cx="1619441" cy="2603950"/>
          </a:xfrm>
        </p:grpSpPr>
        <p:sp>
          <p:nvSpPr>
            <p:cNvPr id="203" name="Google Shape;203;p40"/>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40"/>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0"/>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0"/>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40"/>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40"/>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40"/>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40"/>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40"/>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40"/>
          <p:cNvGrpSpPr/>
          <p:nvPr/>
        </p:nvGrpSpPr>
        <p:grpSpPr>
          <a:xfrm>
            <a:off x="6077203" y="1953703"/>
            <a:ext cx="1620896" cy="2603951"/>
            <a:chOff x="6077203" y="1953702"/>
            <a:chExt cx="1620896" cy="2603950"/>
          </a:xfrm>
        </p:grpSpPr>
        <p:sp>
          <p:nvSpPr>
            <p:cNvPr id="213" name="Google Shape;213;p40"/>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0"/>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0"/>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0"/>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0"/>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0"/>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0"/>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0"/>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0"/>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2" name="Google Shape;222;p40"/>
          <p:cNvGrpSpPr/>
          <p:nvPr/>
        </p:nvGrpSpPr>
        <p:grpSpPr>
          <a:xfrm>
            <a:off x="8112263" y="1953703"/>
            <a:ext cx="1616845" cy="2603951"/>
            <a:chOff x="8112261" y="1953702"/>
            <a:chExt cx="1616845" cy="2603950"/>
          </a:xfrm>
        </p:grpSpPr>
        <p:sp>
          <p:nvSpPr>
            <p:cNvPr id="223" name="Google Shape;223;p40"/>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0"/>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0"/>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0"/>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40"/>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40"/>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40"/>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40"/>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40"/>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2" name="Google Shape;232;p40"/>
          <p:cNvSpPr/>
          <p:nvPr/>
        </p:nvSpPr>
        <p:spPr>
          <a:xfrm>
            <a:off x="2793759"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3" name="Google Shape;233;p40"/>
          <p:cNvSpPr/>
          <p:nvPr/>
        </p:nvSpPr>
        <p:spPr>
          <a:xfrm>
            <a:off x="8839594" y="147943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4" name="Google Shape;234;p40"/>
          <p:cNvSpPr/>
          <p:nvPr/>
        </p:nvSpPr>
        <p:spPr>
          <a:xfrm>
            <a:off x="4827347" y="146327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5" name="Google Shape;235;p40"/>
          <p:cNvSpPr/>
          <p:nvPr/>
        </p:nvSpPr>
        <p:spPr>
          <a:xfrm>
            <a:off x="6734331" y="1506114"/>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6" name="Google Shape;236;p40"/>
          <p:cNvSpPr txBox="1">
            <a:spLocks noGrp="1"/>
          </p:cNvSpPr>
          <p:nvPr>
            <p:ph type="body" idx="1"/>
          </p:nvPr>
        </p:nvSpPr>
        <p:spPr>
          <a:xfrm>
            <a:off x="2120687"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40"/>
          <p:cNvSpPr txBox="1">
            <a:spLocks noGrp="1"/>
          </p:cNvSpPr>
          <p:nvPr>
            <p:ph type="body" idx="2"/>
          </p:nvPr>
        </p:nvSpPr>
        <p:spPr>
          <a:xfrm>
            <a:off x="2130743"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40"/>
          <p:cNvSpPr txBox="1">
            <a:spLocks noGrp="1"/>
          </p:cNvSpPr>
          <p:nvPr>
            <p:ph type="body" idx="3"/>
          </p:nvPr>
        </p:nvSpPr>
        <p:spPr>
          <a:xfrm>
            <a:off x="4230094"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40"/>
          <p:cNvSpPr txBox="1">
            <a:spLocks noGrp="1"/>
          </p:cNvSpPr>
          <p:nvPr>
            <p:ph type="body" idx="4"/>
          </p:nvPr>
        </p:nvSpPr>
        <p:spPr>
          <a:xfrm>
            <a:off x="424015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40"/>
          <p:cNvSpPr txBox="1">
            <a:spLocks noGrp="1"/>
          </p:cNvSpPr>
          <p:nvPr>
            <p:ph type="body" idx="5"/>
          </p:nvPr>
        </p:nvSpPr>
        <p:spPr>
          <a:xfrm>
            <a:off x="6329443"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0"/>
          <p:cNvSpPr txBox="1">
            <a:spLocks noGrp="1"/>
          </p:cNvSpPr>
          <p:nvPr>
            <p:ph type="body" idx="6"/>
          </p:nvPr>
        </p:nvSpPr>
        <p:spPr>
          <a:xfrm>
            <a:off x="633950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0"/>
          <p:cNvSpPr txBox="1">
            <a:spLocks noGrp="1"/>
          </p:cNvSpPr>
          <p:nvPr>
            <p:ph type="body" idx="7"/>
          </p:nvPr>
        </p:nvSpPr>
        <p:spPr>
          <a:xfrm>
            <a:off x="8374878"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40"/>
          <p:cNvSpPr txBox="1">
            <a:spLocks noGrp="1"/>
          </p:cNvSpPr>
          <p:nvPr>
            <p:ph type="body" idx="8"/>
          </p:nvPr>
        </p:nvSpPr>
        <p:spPr>
          <a:xfrm>
            <a:off x="8384935"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 name="Google Shape;246;p41"/>
          <p:cNvGrpSpPr/>
          <p:nvPr/>
        </p:nvGrpSpPr>
        <p:grpSpPr>
          <a:xfrm>
            <a:off x="1398772" y="1953703"/>
            <a:ext cx="1620995" cy="2603951"/>
            <a:chOff x="2011515" y="1953702"/>
            <a:chExt cx="1620994" cy="2603950"/>
          </a:xfrm>
        </p:grpSpPr>
        <p:sp>
          <p:nvSpPr>
            <p:cNvPr id="247" name="Google Shape;247;p4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4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4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4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4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4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4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4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4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256;p41"/>
          <p:cNvGrpSpPr/>
          <p:nvPr/>
        </p:nvGrpSpPr>
        <p:grpSpPr>
          <a:xfrm>
            <a:off x="5202409" y="1953703"/>
            <a:ext cx="1620896" cy="2603951"/>
            <a:chOff x="6077203" y="1953702"/>
            <a:chExt cx="1620896" cy="2603950"/>
          </a:xfrm>
        </p:grpSpPr>
        <p:sp>
          <p:nvSpPr>
            <p:cNvPr id="257" name="Google Shape;257;p41"/>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41"/>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41"/>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41"/>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41"/>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41"/>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41"/>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41"/>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41"/>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6" name="Google Shape;266;p41"/>
          <p:cNvSpPr/>
          <p:nvPr/>
        </p:nvSpPr>
        <p:spPr>
          <a:xfrm>
            <a:off x="2181015"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7" name="Google Shape;267;p41"/>
          <p:cNvSpPr/>
          <p:nvPr/>
        </p:nvSpPr>
        <p:spPr>
          <a:xfrm>
            <a:off x="5952314" y="1471486"/>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8" name="Google Shape;268;p41"/>
          <p:cNvSpPr/>
          <p:nvPr/>
        </p:nvSpPr>
        <p:spPr>
          <a:xfrm>
            <a:off x="9969814" y="1496870"/>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9" name="Google Shape;269;p41"/>
          <p:cNvSpPr txBox="1">
            <a:spLocks noGrp="1"/>
          </p:cNvSpPr>
          <p:nvPr>
            <p:ph type="body" idx="1"/>
          </p:nvPr>
        </p:nvSpPr>
        <p:spPr>
          <a:xfrm>
            <a:off x="442711"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41"/>
          <p:cNvSpPr txBox="1">
            <a:spLocks noGrp="1"/>
          </p:cNvSpPr>
          <p:nvPr>
            <p:ph type="body" idx="2"/>
          </p:nvPr>
        </p:nvSpPr>
        <p:spPr>
          <a:xfrm>
            <a:off x="443343" y="4670029"/>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 name="Google Shape;271;p41"/>
          <p:cNvGrpSpPr/>
          <p:nvPr/>
        </p:nvGrpSpPr>
        <p:grpSpPr>
          <a:xfrm>
            <a:off x="9228129" y="1953703"/>
            <a:ext cx="1620995" cy="2603951"/>
            <a:chOff x="2011515" y="1953702"/>
            <a:chExt cx="1620994" cy="2603950"/>
          </a:xfrm>
        </p:grpSpPr>
        <p:sp>
          <p:nvSpPr>
            <p:cNvPr id="272" name="Google Shape;272;p4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4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4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4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4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4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4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1" name="Google Shape;281;p41"/>
          <p:cNvSpPr txBox="1">
            <a:spLocks noGrp="1"/>
          </p:cNvSpPr>
          <p:nvPr>
            <p:ph type="body" idx="3"/>
          </p:nvPr>
        </p:nvSpPr>
        <p:spPr>
          <a:xfrm>
            <a:off x="4364611" y="5129363"/>
            <a:ext cx="372665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1"/>
          <p:cNvSpPr txBox="1">
            <a:spLocks noGrp="1"/>
          </p:cNvSpPr>
          <p:nvPr>
            <p:ph type="body" idx="4"/>
          </p:nvPr>
        </p:nvSpPr>
        <p:spPr>
          <a:xfrm>
            <a:off x="4376389" y="4670029"/>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1"/>
          <p:cNvSpPr txBox="1">
            <a:spLocks noGrp="1"/>
          </p:cNvSpPr>
          <p:nvPr>
            <p:ph type="body" idx="5"/>
          </p:nvPr>
        </p:nvSpPr>
        <p:spPr>
          <a:xfrm>
            <a:off x="8267580"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41"/>
          <p:cNvSpPr txBox="1">
            <a:spLocks noGrp="1"/>
          </p:cNvSpPr>
          <p:nvPr>
            <p:ph type="body" idx="6"/>
          </p:nvPr>
        </p:nvSpPr>
        <p:spPr>
          <a:xfrm>
            <a:off x="8277637" y="4670029"/>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8"/>
          <p:cNvPicPr preferRelativeResize="0"/>
          <p:nvPr/>
        </p:nvPicPr>
        <p:blipFill rotWithShape="1">
          <a:blip r:embed="rId22">
            <a:alphaModFix/>
          </a:blip>
          <a:srcRect/>
          <a:stretch/>
        </p:blipFill>
        <p:spPr>
          <a:xfrm>
            <a:off x="2" y="0"/>
            <a:ext cx="12191999" cy="6858000"/>
          </a:xfrm>
          <a:prstGeom prst="rect">
            <a:avLst/>
          </a:prstGeom>
          <a:noFill/>
          <a:ln>
            <a:noFill/>
          </a:ln>
        </p:spPr>
      </p:pic>
      <p:sp>
        <p:nvSpPr>
          <p:cNvPr id="7" name="Google Shape;7;p28"/>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8" name="Google Shape;8;p2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8"/>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10" name="Google Shape;10;p28"/>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6: </a:t>
            </a:r>
            <a:r>
              <a:rPr lang="en" sz="1600" b="0" i="0" u="none" strike="noStrike" cap="none">
                <a:solidFill>
                  <a:srgbClr val="0EC07D"/>
                </a:solidFill>
                <a:latin typeface="Arial"/>
                <a:ea typeface="Arial"/>
                <a:cs typeface="Arial"/>
                <a:sym typeface="Arial"/>
              </a:rPr>
              <a:t>Monitoring Techniques</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Google Shape;682;p30"/>
          <p:cNvPicPr preferRelativeResize="0"/>
          <p:nvPr/>
        </p:nvPicPr>
        <p:blipFill rotWithShape="1">
          <a:blip r:embed="rId14">
            <a:alphaModFix/>
          </a:blip>
          <a:srcRect/>
          <a:stretch/>
        </p:blipFill>
        <p:spPr>
          <a:xfrm>
            <a:off x="2" y="0"/>
            <a:ext cx="12191999" cy="6858000"/>
          </a:xfrm>
          <a:prstGeom prst="rect">
            <a:avLst/>
          </a:prstGeom>
          <a:noFill/>
          <a:ln>
            <a:noFill/>
          </a:ln>
        </p:spPr>
      </p:pic>
      <p:sp>
        <p:nvSpPr>
          <p:cNvPr id="683" name="Google Shape;683;p30"/>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4" name="Google Shape;684;p30"/>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685" name="Google Shape;685;p3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6" name="Google Shape;686;p30"/>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6: </a:t>
            </a:r>
            <a:r>
              <a:rPr lang="en" sz="1600" b="0" i="0" u="none" strike="noStrike" cap="none">
                <a:solidFill>
                  <a:srgbClr val="0EC07D"/>
                </a:solidFill>
                <a:latin typeface="Arial"/>
                <a:ea typeface="Arial"/>
                <a:cs typeface="Arial"/>
                <a:sym typeface="Arial"/>
              </a:rPr>
              <a:t>Monitoring Techniques</a:t>
            </a:r>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p>
            <a:pPr marL="457178" marR="0" lvl="0" indent="-228589" algn="r" rtl="0">
              <a:lnSpc>
                <a:spcPct val="111111"/>
              </a:lnSpc>
              <a:spcBef>
                <a:spcPts val="0"/>
              </a:spcBef>
              <a:spcAft>
                <a:spcPts val="0"/>
              </a:spcAft>
              <a:buClr>
                <a:srgbClr val="000000"/>
              </a:buClr>
              <a:buSzPts val="5400"/>
              <a:buFont typeface="Arial"/>
              <a:buNone/>
            </a:pPr>
            <a:r>
              <a:rPr lang="en" sz="4800"/>
              <a:t>Monitoring</a:t>
            </a:r>
            <a:endParaRPr sz="4800"/>
          </a:p>
        </p:txBody>
      </p:sp>
      <p:sp>
        <p:nvSpPr>
          <p:cNvPr id="748" name="Google Shape;748;p1"/>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640"/>
              </a:spcBef>
              <a:spcAft>
                <a:spcPts val="0"/>
              </a:spcAft>
              <a:buClr>
                <a:schemeClr val="dk1"/>
              </a:buClr>
              <a:buSzPts val="3200"/>
              <a:buFont typeface="Arial"/>
              <a:buNone/>
            </a:pPr>
            <a:r>
              <a:rPr lang="en" dirty="0"/>
              <a:t>Monitoring Techniques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 Alerts</a:t>
            </a:r>
            <a:endParaRPr dirty="0"/>
          </a:p>
        </p:txBody>
      </p:sp>
      <p:sp>
        <p:nvSpPr>
          <p:cNvPr id="812" name="Google Shape;812;p10"/>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In case of any exception, alerting the teams is necessary.</a:t>
            </a:r>
            <a:endParaRPr dirty="0"/>
          </a:p>
        </p:txBody>
      </p:sp>
      <p:pic>
        <p:nvPicPr>
          <p:cNvPr id="813" name="Google Shape;813;p10"/>
          <p:cNvPicPr preferRelativeResize="0"/>
          <p:nvPr/>
        </p:nvPicPr>
        <p:blipFill rotWithShape="1">
          <a:blip r:embed="rId3">
            <a:alphaModFix/>
          </a:blip>
          <a:srcRect/>
          <a:stretch/>
        </p:blipFill>
        <p:spPr>
          <a:xfrm>
            <a:off x="3639598" y="1914673"/>
            <a:ext cx="5052990" cy="3991862"/>
          </a:xfrm>
          <a:prstGeom prst="rect">
            <a:avLst/>
          </a:prstGeom>
          <a:noFill/>
          <a:ln>
            <a:noFill/>
          </a:ln>
        </p:spPr>
      </p:pic>
      <p:sp>
        <p:nvSpPr>
          <p:cNvPr id="814" name="Google Shape;814;p10"/>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https://www.uptrends.com/Frontend/Images/sub/features/alerting-channels.png</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1.3.1 Alerting with Elastalert</a:t>
            </a:r>
            <a:endParaRPr dirty="0"/>
          </a:p>
        </p:txBody>
      </p:sp>
      <p:sp>
        <p:nvSpPr>
          <p:cNvPr id="820" name="Google Shape;820;p1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Elastalert as alerting solution with Elastic Stack in log monitoring. </a:t>
            </a:r>
            <a:endParaRPr dirty="0"/>
          </a:p>
        </p:txBody>
      </p:sp>
      <p:pic>
        <p:nvPicPr>
          <p:cNvPr id="821" name="Google Shape;821;p11"/>
          <p:cNvPicPr preferRelativeResize="0"/>
          <p:nvPr/>
        </p:nvPicPr>
        <p:blipFill rotWithShape="1">
          <a:blip r:embed="rId3">
            <a:clrChange>
              <a:clrFrom>
                <a:srgbClr val="FFFFFF"/>
              </a:clrFrom>
              <a:clrTo>
                <a:srgbClr val="FFFFFF">
                  <a:alpha val="0"/>
                </a:srgbClr>
              </a:clrTo>
            </a:clrChange>
            <a:alphaModFix/>
          </a:blip>
          <a:srcRect/>
          <a:stretch/>
        </p:blipFill>
        <p:spPr>
          <a:xfrm>
            <a:off x="208635" y="1827397"/>
            <a:ext cx="11785601" cy="4066032"/>
          </a:xfrm>
          <a:prstGeom prst="rect">
            <a:avLst/>
          </a:prstGeom>
          <a:noFill/>
          <a:ln>
            <a:noFill/>
          </a:ln>
        </p:spPr>
      </p:pic>
      <p:sp>
        <p:nvSpPr>
          <p:cNvPr id="822" name="Google Shape;822;p11"/>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https://miro.medium.com/max/3200/0*wLY_Pfptc9JeNXW9</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1.3.2 Alerting with Prometheus</a:t>
            </a:r>
            <a:endParaRPr dirty="0"/>
          </a:p>
        </p:txBody>
      </p:sp>
      <p:sp>
        <p:nvSpPr>
          <p:cNvPr id="828" name="Google Shape;828;p1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Alert Manager as alerting solution with Prometheus monitoring. </a:t>
            </a:r>
            <a:endParaRPr dirty="0"/>
          </a:p>
        </p:txBody>
      </p:sp>
      <p:grpSp>
        <p:nvGrpSpPr>
          <p:cNvPr id="829" name="Google Shape;829;p12"/>
          <p:cNvGrpSpPr/>
          <p:nvPr/>
        </p:nvGrpSpPr>
        <p:grpSpPr>
          <a:xfrm>
            <a:off x="1870541" y="2301628"/>
            <a:ext cx="7191787" cy="3702525"/>
            <a:chOff x="1895088" y="2012068"/>
            <a:chExt cx="7191787" cy="3702525"/>
          </a:xfrm>
        </p:grpSpPr>
        <p:sp>
          <p:nvSpPr>
            <p:cNvPr id="830" name="Google Shape;830;p12"/>
            <p:cNvSpPr/>
            <p:nvPr/>
          </p:nvSpPr>
          <p:spPr>
            <a:xfrm>
              <a:off x="5466435" y="2331389"/>
              <a:ext cx="3349574" cy="1037976"/>
            </a:xfrm>
            <a:prstGeom prst="roundRect">
              <a:avLst>
                <a:gd name="adj" fmla="val 8956"/>
              </a:avLst>
            </a:prstGeom>
            <a:solidFill>
              <a:srgbClr val="10C68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831" name="Google Shape;831;p12"/>
            <p:cNvSpPr/>
            <p:nvPr/>
          </p:nvSpPr>
          <p:spPr>
            <a:xfrm>
              <a:off x="5247774" y="3977112"/>
              <a:ext cx="1958096" cy="545192"/>
            </a:xfrm>
            <a:prstGeom prst="roundRect">
              <a:avLst>
                <a:gd name="adj" fmla="val 8956"/>
              </a:avLst>
            </a:prstGeom>
            <a:solidFill>
              <a:srgbClr val="10C68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AlertManager</a:t>
              </a:r>
              <a:endParaRPr sz="1600" b="0" i="0" u="none" strike="noStrike" cap="none">
                <a:solidFill>
                  <a:schemeClr val="lt1"/>
                </a:solidFill>
                <a:latin typeface="Arial"/>
                <a:ea typeface="Arial"/>
                <a:cs typeface="Arial"/>
                <a:sym typeface="Arial"/>
              </a:endParaRPr>
            </a:p>
          </p:txBody>
        </p:sp>
        <p:sp>
          <p:nvSpPr>
            <p:cNvPr id="832" name="Google Shape;832;p12"/>
            <p:cNvSpPr/>
            <p:nvPr/>
          </p:nvSpPr>
          <p:spPr>
            <a:xfrm>
              <a:off x="1895088" y="2430780"/>
              <a:ext cx="2196852" cy="1482212"/>
            </a:xfrm>
            <a:prstGeom prst="roundRect">
              <a:avLst>
                <a:gd name="adj" fmla="val 8956"/>
              </a:avLst>
            </a:prstGeom>
            <a:solidFill>
              <a:srgbClr val="10C68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833" name="Google Shape;833;p12"/>
            <p:cNvPicPr preferRelativeResize="0"/>
            <p:nvPr/>
          </p:nvPicPr>
          <p:blipFill rotWithShape="1">
            <a:blip r:embed="rId3">
              <a:alphaModFix/>
            </a:blip>
            <a:srcRect/>
            <a:stretch/>
          </p:blipFill>
          <p:spPr>
            <a:xfrm>
              <a:off x="2340610" y="2331389"/>
              <a:ext cx="1306830" cy="1306830"/>
            </a:xfrm>
            <a:prstGeom prst="rect">
              <a:avLst/>
            </a:prstGeom>
            <a:noFill/>
            <a:ln>
              <a:noFill/>
            </a:ln>
          </p:spPr>
        </p:pic>
        <p:pic>
          <p:nvPicPr>
            <p:cNvPr id="834" name="Google Shape;834;p12"/>
            <p:cNvPicPr preferRelativeResize="0"/>
            <p:nvPr/>
          </p:nvPicPr>
          <p:blipFill rotWithShape="1">
            <a:blip r:embed="rId3">
              <a:alphaModFix/>
            </a:blip>
            <a:srcRect/>
            <a:stretch/>
          </p:blipFill>
          <p:spPr>
            <a:xfrm>
              <a:off x="5571745" y="2321329"/>
              <a:ext cx="1077853" cy="1077853"/>
            </a:xfrm>
            <a:prstGeom prst="rect">
              <a:avLst/>
            </a:prstGeom>
            <a:noFill/>
            <a:ln>
              <a:noFill/>
            </a:ln>
          </p:spPr>
        </p:pic>
        <p:pic>
          <p:nvPicPr>
            <p:cNvPr id="835" name="Google Shape;835;p12"/>
            <p:cNvPicPr preferRelativeResize="0"/>
            <p:nvPr/>
          </p:nvPicPr>
          <p:blipFill rotWithShape="1">
            <a:blip r:embed="rId4">
              <a:alphaModFix/>
            </a:blip>
            <a:srcRect/>
            <a:stretch/>
          </p:blipFill>
          <p:spPr>
            <a:xfrm>
              <a:off x="5750915" y="2548074"/>
              <a:ext cx="697474" cy="356847"/>
            </a:xfrm>
            <a:prstGeom prst="rect">
              <a:avLst/>
            </a:prstGeom>
            <a:noFill/>
            <a:ln>
              <a:noFill/>
            </a:ln>
          </p:spPr>
        </p:pic>
        <p:pic>
          <p:nvPicPr>
            <p:cNvPr id="836" name="Google Shape;836;p12"/>
            <p:cNvPicPr preferRelativeResize="0"/>
            <p:nvPr/>
          </p:nvPicPr>
          <p:blipFill rotWithShape="1">
            <a:blip r:embed="rId5">
              <a:alphaModFix/>
            </a:blip>
            <a:srcRect/>
            <a:stretch/>
          </p:blipFill>
          <p:spPr>
            <a:xfrm>
              <a:off x="8275880" y="5168822"/>
              <a:ext cx="539115" cy="404841"/>
            </a:xfrm>
            <a:prstGeom prst="rect">
              <a:avLst/>
            </a:prstGeom>
            <a:noFill/>
            <a:ln>
              <a:noFill/>
            </a:ln>
          </p:spPr>
        </p:pic>
        <p:pic>
          <p:nvPicPr>
            <p:cNvPr id="837" name="Google Shape;837;p12"/>
            <p:cNvPicPr preferRelativeResize="0"/>
            <p:nvPr/>
          </p:nvPicPr>
          <p:blipFill rotWithShape="1">
            <a:blip r:embed="rId6">
              <a:alphaModFix/>
            </a:blip>
            <a:srcRect/>
            <a:stretch/>
          </p:blipFill>
          <p:spPr>
            <a:xfrm>
              <a:off x="7760412" y="5149724"/>
              <a:ext cx="443035" cy="443035"/>
            </a:xfrm>
            <a:prstGeom prst="rect">
              <a:avLst/>
            </a:prstGeom>
            <a:noFill/>
            <a:ln>
              <a:noFill/>
            </a:ln>
          </p:spPr>
        </p:pic>
        <p:cxnSp>
          <p:nvCxnSpPr>
            <p:cNvPr id="838" name="Google Shape;838;p12"/>
            <p:cNvCxnSpPr/>
            <p:nvPr/>
          </p:nvCxnSpPr>
          <p:spPr>
            <a:xfrm rot="10800000">
              <a:off x="4244009" y="2904921"/>
              <a:ext cx="1003765" cy="0"/>
            </a:xfrm>
            <a:prstGeom prst="straightConnector1">
              <a:avLst/>
            </a:prstGeom>
            <a:noFill/>
            <a:ln w="38100" cap="flat" cmpd="sng">
              <a:solidFill>
                <a:srgbClr val="5B6779"/>
              </a:solidFill>
              <a:prstDash val="solid"/>
              <a:round/>
              <a:headEnd type="none" w="sm" len="sm"/>
              <a:tailEnd type="stealth" w="med" len="med"/>
            </a:ln>
          </p:spPr>
        </p:cxnSp>
        <p:cxnSp>
          <p:nvCxnSpPr>
            <p:cNvPr id="839" name="Google Shape;839;p12"/>
            <p:cNvCxnSpPr/>
            <p:nvPr/>
          </p:nvCxnSpPr>
          <p:spPr>
            <a:xfrm flipH="1">
              <a:off x="6099652" y="3399182"/>
              <a:ext cx="11020" cy="546133"/>
            </a:xfrm>
            <a:prstGeom prst="straightConnector1">
              <a:avLst/>
            </a:prstGeom>
            <a:noFill/>
            <a:ln w="38100" cap="flat" cmpd="sng">
              <a:solidFill>
                <a:srgbClr val="5B6779"/>
              </a:solidFill>
              <a:prstDash val="solid"/>
              <a:round/>
              <a:headEnd type="none" w="sm" len="sm"/>
              <a:tailEnd type="stealth" w="med" len="med"/>
            </a:ln>
          </p:spPr>
        </p:cxnSp>
        <p:cxnSp>
          <p:nvCxnSpPr>
            <p:cNvPr id="840" name="Google Shape;840;p12"/>
            <p:cNvCxnSpPr/>
            <p:nvPr/>
          </p:nvCxnSpPr>
          <p:spPr>
            <a:xfrm flipH="1">
              <a:off x="6110671" y="4543794"/>
              <a:ext cx="11020" cy="546133"/>
            </a:xfrm>
            <a:prstGeom prst="straightConnector1">
              <a:avLst/>
            </a:prstGeom>
            <a:noFill/>
            <a:ln w="38100" cap="flat" cmpd="sng">
              <a:solidFill>
                <a:srgbClr val="5B6779"/>
              </a:solidFill>
              <a:prstDash val="solid"/>
              <a:round/>
              <a:headEnd type="none" w="sm" len="sm"/>
              <a:tailEnd type="stealth" w="med" len="med"/>
            </a:ln>
          </p:spPr>
        </p:cxnSp>
        <p:sp>
          <p:nvSpPr>
            <p:cNvPr id="841" name="Google Shape;841;p12"/>
            <p:cNvSpPr/>
            <p:nvPr/>
          </p:nvSpPr>
          <p:spPr>
            <a:xfrm>
              <a:off x="2066229" y="2012068"/>
              <a:ext cx="194155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Prometheus Target</a:t>
              </a:r>
              <a:endParaRPr/>
            </a:p>
          </p:txBody>
        </p:sp>
        <p:sp>
          <p:nvSpPr>
            <p:cNvPr id="842" name="Google Shape;842;p12"/>
            <p:cNvSpPr/>
            <p:nvPr/>
          </p:nvSpPr>
          <p:spPr>
            <a:xfrm>
              <a:off x="4226621" y="2481747"/>
              <a:ext cx="114165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Pull metric</a:t>
              </a:r>
              <a:endParaRPr/>
            </a:p>
          </p:txBody>
        </p:sp>
        <p:sp>
          <p:nvSpPr>
            <p:cNvPr id="843" name="Google Shape;843;p12"/>
            <p:cNvSpPr/>
            <p:nvPr/>
          </p:nvSpPr>
          <p:spPr>
            <a:xfrm>
              <a:off x="6668440" y="2459895"/>
              <a:ext cx="241843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Install Prometheus</a:t>
              </a:r>
              <a:endParaRPr/>
            </a:p>
            <a:p>
              <a:pPr marL="0" marR="0" lvl="0" indent="0" algn="l"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Install Grafana</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Install AlertManager</a:t>
              </a:r>
              <a:endParaRPr sz="1600" b="0" i="0" u="none" strike="noStrike" cap="none">
                <a:solidFill>
                  <a:schemeClr val="lt1"/>
                </a:solidFill>
                <a:latin typeface="Arial"/>
                <a:ea typeface="Arial"/>
                <a:cs typeface="Arial"/>
                <a:sym typeface="Arial"/>
              </a:endParaRPr>
            </a:p>
          </p:txBody>
        </p:sp>
        <p:sp>
          <p:nvSpPr>
            <p:cNvPr id="844" name="Google Shape;844;p12"/>
            <p:cNvSpPr/>
            <p:nvPr/>
          </p:nvSpPr>
          <p:spPr>
            <a:xfrm>
              <a:off x="6226822" y="3437362"/>
              <a:ext cx="6062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Alert</a:t>
              </a:r>
              <a:endParaRPr/>
            </a:p>
          </p:txBody>
        </p:sp>
        <p:sp>
          <p:nvSpPr>
            <p:cNvPr id="845" name="Google Shape;845;p12"/>
            <p:cNvSpPr/>
            <p:nvPr/>
          </p:nvSpPr>
          <p:spPr>
            <a:xfrm>
              <a:off x="4679962" y="5129818"/>
              <a:ext cx="309372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Send Notifications to </a:t>
              </a:r>
              <a:r>
                <a:rPr lang="en" sz="1600"/>
                <a:t>End Users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through Slack and E-mail</a:t>
              </a:r>
              <a:endParaRPr sz="1600" b="0" i="0" u="none" strike="noStrike" cap="none">
                <a:solidFill>
                  <a:srgbClr val="000000"/>
                </a:solidFill>
                <a:latin typeface="Arial"/>
                <a:ea typeface="Arial"/>
                <a:cs typeface="Arial"/>
                <a:sym typeface="Arial"/>
              </a:endParaRPr>
            </a:p>
          </p:txBody>
        </p:sp>
        <p:sp>
          <p:nvSpPr>
            <p:cNvPr id="846" name="Google Shape;846;p12"/>
            <p:cNvSpPr/>
            <p:nvPr/>
          </p:nvSpPr>
          <p:spPr>
            <a:xfrm>
              <a:off x="1943386" y="3515109"/>
              <a:ext cx="2100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Install Node Exporter</a:t>
              </a:r>
              <a:endParaRPr sz="1600" b="0" i="0" u="none" strike="noStrike" cap="non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52" name="Google Shape;852;p13"/>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parameter is used log monitoring to trigger an alert?</a:t>
            </a:r>
            <a:endParaRPr/>
          </a:p>
          <a:p>
            <a:pPr marL="688940" lvl="1" indent="-342882" algn="l" rtl="0">
              <a:lnSpc>
                <a:spcPct val="100000"/>
              </a:lnSpc>
              <a:spcBef>
                <a:spcPts val="600"/>
              </a:spcBef>
              <a:spcAft>
                <a:spcPts val="0"/>
              </a:spcAft>
              <a:buSzPts val="1800"/>
              <a:buAutoNum type="alphaUcParenR"/>
            </a:pPr>
            <a:r>
              <a:rPr lang="en"/>
              <a:t>System metric</a:t>
            </a:r>
            <a:endParaRPr/>
          </a:p>
          <a:p>
            <a:pPr marL="688940" lvl="1" indent="-342882" algn="l" rtl="0">
              <a:lnSpc>
                <a:spcPct val="100000"/>
              </a:lnSpc>
              <a:spcBef>
                <a:spcPts val="200"/>
              </a:spcBef>
              <a:spcAft>
                <a:spcPts val="0"/>
              </a:spcAft>
              <a:buSzPts val="1800"/>
              <a:buAutoNum type="alphaUcParenR"/>
            </a:pPr>
            <a:r>
              <a:rPr lang="en"/>
              <a:t>Exception or error string</a:t>
            </a:r>
            <a:endParaRPr/>
          </a:p>
          <a:p>
            <a:pPr marL="688940" lvl="1" indent="-342882" algn="l" rtl="0">
              <a:lnSpc>
                <a:spcPct val="100000"/>
              </a:lnSpc>
              <a:spcBef>
                <a:spcPts val="200"/>
              </a:spcBef>
              <a:spcAft>
                <a:spcPts val="0"/>
              </a:spcAft>
              <a:buSzPts val="1800"/>
              <a:buAutoNum type="alphaUcParenR"/>
            </a:pPr>
            <a:r>
              <a:rPr lang="en"/>
              <a:t>Threshold for response time</a:t>
            </a:r>
            <a:endParaRPr/>
          </a:p>
          <a:p>
            <a:pPr marL="688940" lvl="1" indent="-342882" algn="l" rtl="0">
              <a:lnSpc>
                <a:spcPct val="100000"/>
              </a:lnSpc>
              <a:spcBef>
                <a:spcPts val="200"/>
              </a:spcBef>
              <a:spcAft>
                <a:spcPts val="0"/>
              </a:spcAft>
              <a:buSzPts val="1800"/>
              <a:buAutoNum type="alphaUcParenR"/>
            </a:pPr>
            <a:r>
              <a:rPr lang="en"/>
              <a:t>Threshold for throughput of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Alert Triage Process</a:t>
            </a:r>
            <a:endParaRPr dirty="0"/>
          </a:p>
        </p:txBody>
      </p:sp>
      <p:sp>
        <p:nvSpPr>
          <p:cNvPr id="858" name="Google Shape;858;p1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Alert Triage is the process of reducing noisy alerts.</a:t>
            </a:r>
            <a:endParaRPr dirty="0"/>
          </a:p>
          <a:p>
            <a:pPr marL="0" marR="0" lvl="0" indent="0" algn="l" rtl="0">
              <a:lnSpc>
                <a:spcPct val="100000"/>
              </a:lnSpc>
              <a:spcBef>
                <a:spcPts val="1200"/>
              </a:spcBef>
              <a:spcAft>
                <a:spcPts val="0"/>
              </a:spcAft>
              <a:buClr>
                <a:schemeClr val="dk1"/>
              </a:buClr>
              <a:buSzPts val="1800"/>
              <a:buFont typeface="Arial"/>
              <a:buNone/>
            </a:pPr>
            <a:r>
              <a:rPr lang="en" dirty="0"/>
              <a:t>This process includes three steps:</a:t>
            </a:r>
            <a:endParaRPr dirty="0"/>
          </a:p>
          <a:p>
            <a:pPr marL="344470" lvl="1" indent="-342882" algn="l" rtl="0">
              <a:lnSpc>
                <a:spcPct val="100000"/>
              </a:lnSpc>
              <a:spcBef>
                <a:spcPts val="1200"/>
              </a:spcBef>
              <a:spcAft>
                <a:spcPts val="0"/>
              </a:spcAft>
              <a:buSzPts val="1800"/>
              <a:buChar char="⇥"/>
            </a:pPr>
            <a:r>
              <a:rPr lang="en" dirty="0"/>
              <a:t>Identify</a:t>
            </a:r>
            <a:endParaRPr dirty="0"/>
          </a:p>
          <a:p>
            <a:pPr marL="344470" lvl="1" indent="-342882" algn="l" rtl="0">
              <a:lnSpc>
                <a:spcPct val="100000"/>
              </a:lnSpc>
              <a:spcBef>
                <a:spcPts val="600"/>
              </a:spcBef>
              <a:spcAft>
                <a:spcPts val="0"/>
              </a:spcAft>
              <a:buSzPts val="1800"/>
              <a:buChar char="⇥"/>
            </a:pPr>
            <a:r>
              <a:rPr lang="en" dirty="0"/>
              <a:t>Map</a:t>
            </a:r>
            <a:endParaRPr dirty="0"/>
          </a:p>
          <a:p>
            <a:pPr marL="344470" lvl="1" indent="-342882" algn="l" rtl="0">
              <a:lnSpc>
                <a:spcPct val="100000"/>
              </a:lnSpc>
              <a:spcBef>
                <a:spcPts val="600"/>
              </a:spcBef>
              <a:spcAft>
                <a:spcPts val="0"/>
              </a:spcAft>
              <a:buSzPts val="1800"/>
              <a:buChar char="⇥"/>
            </a:pPr>
            <a:r>
              <a:rPr lang="en" dirty="0"/>
              <a:t>Eradicate</a:t>
            </a:r>
            <a:endParaRPr dirty="0"/>
          </a:p>
          <a:p>
            <a:pPr marL="0" marR="0" lvl="0" indent="0" algn="l" rtl="0">
              <a:lnSpc>
                <a:spcPct val="100000"/>
              </a:lnSpc>
              <a:spcBef>
                <a:spcPts val="600"/>
              </a:spcBef>
              <a:spcAft>
                <a:spcPts val="600"/>
              </a:spcAft>
              <a:buClr>
                <a:schemeClr val="dk1"/>
              </a:buClr>
              <a:buSzPts val="1800"/>
              <a:buFont typeface="Arial"/>
              <a:buNone/>
            </a:pPr>
            <a:r>
              <a:rPr lang="en" dirty="0"/>
              <a:t> </a:t>
            </a:r>
            <a:endParaRPr dirty="0"/>
          </a:p>
        </p:txBody>
      </p:sp>
      <p:pic>
        <p:nvPicPr>
          <p:cNvPr id="859" name="Google Shape;859;p14"/>
          <p:cNvPicPr preferRelativeResize="0"/>
          <p:nvPr/>
        </p:nvPicPr>
        <p:blipFill rotWithShape="1">
          <a:blip r:embed="rId3">
            <a:clrChange>
              <a:clrFrom>
                <a:srgbClr val="FFFFFF"/>
              </a:clrFrom>
              <a:clrTo>
                <a:srgbClr val="FFFFFF">
                  <a:alpha val="0"/>
                </a:srgbClr>
              </a:clrTo>
            </a:clrChange>
            <a:alphaModFix/>
          </a:blip>
          <a:srcRect/>
          <a:stretch/>
        </p:blipFill>
        <p:spPr>
          <a:xfrm>
            <a:off x="3329719" y="2204472"/>
            <a:ext cx="8614631" cy="3678967"/>
          </a:xfrm>
          <a:prstGeom prst="rect">
            <a:avLst/>
          </a:prstGeom>
          <a:noFill/>
          <a:ln>
            <a:noFill/>
          </a:ln>
        </p:spPr>
      </p:pic>
      <p:sp>
        <p:nvSpPr>
          <p:cNvPr id="860" name="Google Shape;860;p14"/>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https://miro.medium.com/max/3400/1*vS3SAuKsSAfFrTXjKSJDwg.png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Alert Triage Process (Contd…) </a:t>
            </a:r>
            <a:endParaRPr dirty="0"/>
          </a:p>
        </p:txBody>
      </p:sp>
      <p:sp>
        <p:nvSpPr>
          <p:cNvPr id="866" name="Google Shape;866;p1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alert triage can be done with three simple steps:</a:t>
            </a:r>
            <a:endParaRPr dirty="0"/>
          </a:p>
        </p:txBody>
      </p:sp>
      <p:sp>
        <p:nvSpPr>
          <p:cNvPr id="867" name="Google Shape;867;p15"/>
          <p:cNvSpPr/>
          <p:nvPr/>
        </p:nvSpPr>
        <p:spPr>
          <a:xfrm>
            <a:off x="3044482" y="2082194"/>
            <a:ext cx="3068656"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Identify</a:t>
            </a:r>
            <a:endParaRPr sz="2000" b="0" i="0" u="none" strike="noStrike" cap="none">
              <a:solidFill>
                <a:schemeClr val="lt1"/>
              </a:solidFill>
              <a:latin typeface="Arial"/>
              <a:ea typeface="Arial"/>
              <a:cs typeface="Arial"/>
              <a:sym typeface="Arial"/>
            </a:endParaRPr>
          </a:p>
        </p:txBody>
      </p:sp>
      <p:sp>
        <p:nvSpPr>
          <p:cNvPr id="868" name="Google Shape;868;p15"/>
          <p:cNvSpPr/>
          <p:nvPr/>
        </p:nvSpPr>
        <p:spPr>
          <a:xfrm>
            <a:off x="4237584" y="3375495"/>
            <a:ext cx="3068656"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Map</a:t>
            </a:r>
            <a:endParaRPr sz="2000" b="0" i="0" u="none" strike="noStrike" cap="none">
              <a:solidFill>
                <a:schemeClr val="lt1"/>
              </a:solidFill>
              <a:latin typeface="Arial"/>
              <a:ea typeface="Arial"/>
              <a:cs typeface="Arial"/>
              <a:sym typeface="Arial"/>
            </a:endParaRPr>
          </a:p>
        </p:txBody>
      </p:sp>
      <p:sp>
        <p:nvSpPr>
          <p:cNvPr id="869" name="Google Shape;869;p15"/>
          <p:cNvSpPr/>
          <p:nvPr/>
        </p:nvSpPr>
        <p:spPr>
          <a:xfrm>
            <a:off x="5130547" y="4668795"/>
            <a:ext cx="3068656"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Eradicate</a:t>
            </a:r>
            <a:endParaRPr sz="2000" b="0" i="0" u="none" strike="noStrike" cap="none">
              <a:solidFill>
                <a:schemeClr val="lt1"/>
              </a:solidFill>
              <a:latin typeface="Arial"/>
              <a:ea typeface="Arial"/>
              <a:cs typeface="Arial"/>
              <a:sym typeface="Arial"/>
            </a:endParaRPr>
          </a:p>
        </p:txBody>
      </p:sp>
      <p:pic>
        <p:nvPicPr>
          <p:cNvPr id="870" name="Google Shape;870;p15"/>
          <p:cNvPicPr preferRelativeResize="0"/>
          <p:nvPr/>
        </p:nvPicPr>
        <p:blipFill rotWithShape="1">
          <a:blip r:embed="rId3">
            <a:alphaModFix/>
          </a:blip>
          <a:srcRect/>
          <a:stretch/>
        </p:blipFill>
        <p:spPr>
          <a:xfrm>
            <a:off x="4578810" y="4571224"/>
            <a:ext cx="1011346" cy="1011346"/>
          </a:xfrm>
          <a:prstGeom prst="rect">
            <a:avLst/>
          </a:prstGeom>
          <a:noFill/>
          <a:ln>
            <a:noFill/>
          </a:ln>
        </p:spPr>
      </p:pic>
      <p:pic>
        <p:nvPicPr>
          <p:cNvPr id="871" name="Google Shape;871;p15"/>
          <p:cNvPicPr preferRelativeResize="0"/>
          <p:nvPr/>
        </p:nvPicPr>
        <p:blipFill rotWithShape="1">
          <a:blip r:embed="rId4">
            <a:clrChange>
              <a:clrFrom>
                <a:srgbClr val="FFFFFF"/>
              </a:clrFrom>
              <a:clrTo>
                <a:srgbClr val="FFFFFF">
                  <a:alpha val="0"/>
                </a:srgbClr>
              </a:clrTo>
            </a:clrChange>
            <a:alphaModFix/>
          </a:blip>
          <a:srcRect/>
          <a:stretch/>
        </p:blipFill>
        <p:spPr>
          <a:xfrm>
            <a:off x="3714194" y="3504554"/>
            <a:ext cx="864616" cy="678371"/>
          </a:xfrm>
          <a:prstGeom prst="rect">
            <a:avLst/>
          </a:prstGeom>
          <a:noFill/>
          <a:ln>
            <a:noFill/>
          </a:ln>
        </p:spPr>
      </p:pic>
      <p:pic>
        <p:nvPicPr>
          <p:cNvPr id="872" name="Google Shape;872;p15"/>
          <p:cNvPicPr preferRelativeResize="0"/>
          <p:nvPr/>
        </p:nvPicPr>
        <p:blipFill rotWithShape="1">
          <a:blip r:embed="rId5">
            <a:clrChange>
              <a:clrFrom>
                <a:srgbClr val="010101">
                  <a:alpha val="1961"/>
                </a:srgbClr>
              </a:clrFrom>
              <a:clrTo>
                <a:srgbClr val="010101">
                  <a:alpha val="0"/>
                </a:srgbClr>
              </a:clrTo>
            </a:clrChange>
            <a:alphaModFix/>
          </a:blip>
          <a:srcRect/>
          <a:stretch/>
        </p:blipFill>
        <p:spPr>
          <a:xfrm>
            <a:off x="2636379" y="2120920"/>
            <a:ext cx="816205" cy="8162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78" name="Google Shape;878;p16"/>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Who will receive the alerts at very first level?</a:t>
            </a:r>
            <a:endParaRPr/>
          </a:p>
          <a:p>
            <a:pPr marL="688940" lvl="1" indent="-342882" algn="l" rtl="0">
              <a:lnSpc>
                <a:spcPct val="100000"/>
              </a:lnSpc>
              <a:spcBef>
                <a:spcPts val="600"/>
              </a:spcBef>
              <a:spcAft>
                <a:spcPts val="0"/>
              </a:spcAft>
              <a:buSzPts val="1800"/>
              <a:buAutoNum type="alphaUcParenR"/>
            </a:pPr>
            <a:r>
              <a:rPr lang="en"/>
              <a:t>Software Developer</a:t>
            </a:r>
            <a:endParaRPr/>
          </a:p>
          <a:p>
            <a:pPr marL="688940" lvl="1" indent="-342882" algn="l" rtl="0">
              <a:lnSpc>
                <a:spcPct val="100000"/>
              </a:lnSpc>
              <a:spcBef>
                <a:spcPts val="200"/>
              </a:spcBef>
              <a:spcAft>
                <a:spcPts val="0"/>
              </a:spcAft>
              <a:buSzPts val="1800"/>
              <a:buAutoNum type="alphaUcParenR"/>
            </a:pPr>
            <a:r>
              <a:rPr lang="en"/>
              <a:t>Operations team</a:t>
            </a:r>
            <a:endParaRPr/>
          </a:p>
          <a:p>
            <a:pPr marL="688940" lvl="1" indent="-342882" algn="l" rtl="0">
              <a:lnSpc>
                <a:spcPct val="100000"/>
              </a:lnSpc>
              <a:spcBef>
                <a:spcPts val="200"/>
              </a:spcBef>
              <a:spcAft>
                <a:spcPts val="0"/>
              </a:spcAft>
              <a:buSzPts val="1800"/>
              <a:buAutoNum type="alphaUcParenR"/>
            </a:pPr>
            <a:r>
              <a:rPr lang="en"/>
              <a:t>Managers</a:t>
            </a:r>
            <a:endParaRPr/>
          </a:p>
          <a:p>
            <a:pPr marL="688940" lvl="1" indent="-342882" algn="l" rtl="0">
              <a:lnSpc>
                <a:spcPct val="100000"/>
              </a:lnSpc>
              <a:spcBef>
                <a:spcPts val="200"/>
              </a:spcBef>
              <a:spcAft>
                <a:spcPts val="0"/>
              </a:spcAft>
              <a:buSzPts val="1800"/>
              <a:buAutoNum type="alphaUcParenR"/>
            </a:pPr>
            <a:r>
              <a:rPr lang="en"/>
              <a:t>NOC team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 DevOps Dashboard with Hygieia</a:t>
            </a:r>
            <a:endParaRPr dirty="0"/>
          </a:p>
        </p:txBody>
      </p:sp>
      <p:sp>
        <p:nvSpPr>
          <p:cNvPr id="884" name="Google Shape;884;p1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Hygieia is a monitoring tool, which polls data from devops tools, like Jenkins. </a:t>
            </a:r>
            <a:endParaRPr dirty="0"/>
          </a:p>
        </p:txBody>
      </p:sp>
      <p:pic>
        <p:nvPicPr>
          <p:cNvPr id="885" name="Google Shape;885;p17"/>
          <p:cNvPicPr preferRelativeResize="0"/>
          <p:nvPr/>
        </p:nvPicPr>
        <p:blipFill rotWithShape="1">
          <a:blip r:embed="rId3">
            <a:alphaModFix/>
          </a:blip>
          <a:srcRect l="6482" t="4411" r="6238" b="4445"/>
          <a:stretch/>
        </p:blipFill>
        <p:spPr>
          <a:xfrm>
            <a:off x="2271448" y="1755868"/>
            <a:ext cx="7523546" cy="4419426"/>
          </a:xfrm>
          <a:prstGeom prst="rect">
            <a:avLst/>
          </a:prstGeom>
          <a:noFill/>
          <a:ln>
            <a:noFill/>
          </a:ln>
        </p:spPr>
      </p:pic>
      <p:sp>
        <p:nvSpPr>
          <p:cNvPr id="886" name="Google Shape;886;p17"/>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https://i.ytimg.com/vi/t9eI1FdQ_cs/maxresdefault.jpg</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92" name="Google Shape;892;p18"/>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In which monitoring The problems are eliminated before they occur?</a:t>
            </a:r>
            <a:endParaRPr/>
          </a:p>
          <a:p>
            <a:pPr marL="688940" lvl="1" indent="-342882" algn="l" rtl="0">
              <a:lnSpc>
                <a:spcPct val="100000"/>
              </a:lnSpc>
              <a:spcBef>
                <a:spcPts val="600"/>
              </a:spcBef>
              <a:spcAft>
                <a:spcPts val="0"/>
              </a:spcAft>
              <a:buSzPts val="1800"/>
              <a:buAutoNum type="alphaUcParenR"/>
            </a:pPr>
            <a:r>
              <a:rPr lang="en"/>
              <a:t>Proactive monitoring</a:t>
            </a:r>
            <a:endParaRPr/>
          </a:p>
          <a:p>
            <a:pPr marL="688940" lvl="1" indent="-342882" algn="l" rtl="0">
              <a:lnSpc>
                <a:spcPct val="100000"/>
              </a:lnSpc>
              <a:spcBef>
                <a:spcPts val="200"/>
              </a:spcBef>
              <a:spcAft>
                <a:spcPts val="0"/>
              </a:spcAft>
              <a:buSzPts val="1800"/>
              <a:buAutoNum type="alphaUcParenR"/>
            </a:pPr>
            <a:r>
              <a:rPr lang="en"/>
              <a:t>Agentless Monitoring</a:t>
            </a:r>
            <a:endParaRPr/>
          </a:p>
          <a:p>
            <a:pPr marL="688940" lvl="1" indent="-342882" algn="l" rtl="0">
              <a:lnSpc>
                <a:spcPct val="100000"/>
              </a:lnSpc>
              <a:spcBef>
                <a:spcPts val="200"/>
              </a:spcBef>
              <a:spcAft>
                <a:spcPts val="0"/>
              </a:spcAft>
              <a:buSzPts val="1800"/>
              <a:buAutoNum type="alphaUcParenR"/>
            </a:pPr>
            <a:r>
              <a:rPr lang="en"/>
              <a:t>Agent based monitoring</a:t>
            </a:r>
            <a:endParaRPr/>
          </a:p>
          <a:p>
            <a:pPr marL="688940" lvl="1" indent="-342882" algn="l" rtl="0">
              <a:lnSpc>
                <a:spcPct val="100000"/>
              </a:lnSpc>
              <a:spcBef>
                <a:spcPts val="200"/>
              </a:spcBef>
              <a:spcAft>
                <a:spcPts val="0"/>
              </a:spcAft>
              <a:buSzPts val="1800"/>
              <a:buAutoNum type="alphaUcParenR"/>
            </a:pPr>
            <a:r>
              <a:rPr lang="en"/>
              <a:t>Reactive Monitoring</a:t>
            </a:r>
            <a:endParaRPr/>
          </a:p>
          <a:p>
            <a:pPr marL="342882" lvl="0" indent="-228582" algn="l" rtl="0">
              <a:lnSpc>
                <a:spcPct val="100000"/>
              </a:lnSpc>
              <a:spcBef>
                <a:spcPts val="200"/>
              </a:spcBef>
              <a:spcAft>
                <a:spcPts val="0"/>
              </a:spcAft>
              <a:buSzPts val="1800"/>
              <a:buFont typeface="Arial"/>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 AI in Monitoring - AIOps</a:t>
            </a:r>
            <a:endParaRPr dirty="0"/>
          </a:p>
        </p:txBody>
      </p:sp>
      <p:sp>
        <p:nvSpPr>
          <p:cNvPr id="898" name="Google Shape;898;p1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Matrix of AI and DevOps: </a:t>
            </a:r>
            <a:endParaRPr dirty="0"/>
          </a:p>
        </p:txBody>
      </p:sp>
      <p:pic>
        <p:nvPicPr>
          <p:cNvPr id="899" name="Google Shape;899;p19"/>
          <p:cNvPicPr preferRelativeResize="0"/>
          <p:nvPr/>
        </p:nvPicPr>
        <p:blipFill rotWithShape="1">
          <a:blip r:embed="rId3">
            <a:clrChange>
              <a:clrFrom>
                <a:srgbClr val="FFFFFF"/>
              </a:clrFrom>
              <a:clrTo>
                <a:srgbClr val="FFFFFF">
                  <a:alpha val="0"/>
                </a:srgbClr>
              </a:clrTo>
            </a:clrChange>
            <a:alphaModFix/>
          </a:blip>
          <a:srcRect l="1937" t="9069" r="1911" b="5998"/>
          <a:stretch/>
        </p:blipFill>
        <p:spPr>
          <a:xfrm>
            <a:off x="2600960" y="1676400"/>
            <a:ext cx="7244080" cy="4829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Objective</a:t>
            </a:r>
            <a:endParaRPr dirty="0"/>
          </a:p>
        </p:txBody>
      </p:sp>
      <p:sp>
        <p:nvSpPr>
          <p:cNvPr id="754" name="Google Shape;754;p2"/>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At the end of this module, you will be able to:</a:t>
            </a:r>
            <a:endParaRPr dirty="0"/>
          </a:p>
          <a:p>
            <a:pPr marL="344470" lvl="1" indent="-342882" algn="l" rtl="0">
              <a:lnSpc>
                <a:spcPct val="100000"/>
              </a:lnSpc>
              <a:spcBef>
                <a:spcPts val="1200"/>
              </a:spcBef>
              <a:spcAft>
                <a:spcPts val="0"/>
              </a:spcAft>
              <a:buSzPts val="1800"/>
              <a:buChar char="⇥"/>
            </a:pPr>
            <a:r>
              <a:rPr lang="en" dirty="0"/>
              <a:t>Explain visualisation of monitoring data</a:t>
            </a:r>
            <a:endParaRPr dirty="0"/>
          </a:p>
          <a:p>
            <a:pPr marL="344470" lvl="1" indent="-342882" algn="l" rtl="0">
              <a:lnSpc>
                <a:spcPct val="100000"/>
              </a:lnSpc>
              <a:spcBef>
                <a:spcPts val="600"/>
              </a:spcBef>
              <a:spcAft>
                <a:spcPts val="0"/>
              </a:spcAft>
              <a:buSzPts val="1800"/>
              <a:buChar char="⇥"/>
            </a:pPr>
            <a:r>
              <a:rPr lang="en" dirty="0"/>
              <a:t>Describe how to set up alerts and the process of alert triage</a:t>
            </a:r>
            <a:endParaRPr dirty="0"/>
          </a:p>
          <a:p>
            <a:pPr marL="344470" lvl="1" indent="-342882" algn="l" rtl="0">
              <a:lnSpc>
                <a:spcPct val="100000"/>
              </a:lnSpc>
              <a:spcBef>
                <a:spcPts val="600"/>
              </a:spcBef>
              <a:spcAft>
                <a:spcPts val="0"/>
              </a:spcAft>
              <a:buSzPts val="1800"/>
              <a:buChar char="⇥"/>
            </a:pPr>
            <a:r>
              <a:rPr lang="en" dirty="0"/>
              <a:t>Dashboarding with hygieia</a:t>
            </a:r>
            <a:endParaRPr dirty="0"/>
          </a:p>
          <a:p>
            <a:pPr marL="344470" lvl="1" indent="-342882" algn="l" rtl="0">
              <a:lnSpc>
                <a:spcPct val="100000"/>
              </a:lnSpc>
              <a:spcBef>
                <a:spcPts val="600"/>
              </a:spcBef>
              <a:spcAft>
                <a:spcPts val="0"/>
              </a:spcAft>
              <a:buSzPts val="1800"/>
              <a:buChar char="⇥"/>
            </a:pPr>
            <a:r>
              <a:rPr lang="en" dirty="0"/>
              <a:t>Scope of AI in Monitoring - AIOPS</a:t>
            </a:r>
            <a:endParaRPr dirty="0"/>
          </a:p>
          <a:p>
            <a:pPr marL="344470" lvl="1" indent="-342882" algn="l" rtl="0">
              <a:lnSpc>
                <a:spcPct val="100000"/>
              </a:lnSpc>
              <a:spcBef>
                <a:spcPts val="600"/>
              </a:spcBef>
              <a:spcAft>
                <a:spcPts val="0"/>
              </a:spcAft>
              <a:buSzPts val="1800"/>
              <a:buChar char="⇥"/>
            </a:pPr>
            <a:r>
              <a:rPr lang="en" dirty="0"/>
              <a:t>Identify the available tools of monitoring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2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05" name="Google Shape;905;p2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monitoring suite offers a SAAS based solution?</a:t>
            </a:r>
            <a:endParaRPr/>
          </a:p>
          <a:p>
            <a:pPr marL="688940" lvl="1" indent="-342882" algn="l" rtl="0">
              <a:lnSpc>
                <a:spcPct val="100000"/>
              </a:lnSpc>
              <a:spcBef>
                <a:spcPts val="600"/>
              </a:spcBef>
              <a:spcAft>
                <a:spcPts val="0"/>
              </a:spcAft>
              <a:buSzPts val="1800"/>
              <a:buAutoNum type="alphaUcParenR"/>
            </a:pPr>
            <a:r>
              <a:rPr lang="en"/>
              <a:t>Cloud Monitoring</a:t>
            </a:r>
            <a:endParaRPr/>
          </a:p>
          <a:p>
            <a:pPr marL="688940" lvl="1" indent="-342882" algn="l" rtl="0">
              <a:lnSpc>
                <a:spcPct val="100000"/>
              </a:lnSpc>
              <a:spcBef>
                <a:spcPts val="200"/>
              </a:spcBef>
              <a:spcAft>
                <a:spcPts val="0"/>
              </a:spcAft>
              <a:buSzPts val="1800"/>
              <a:buAutoNum type="alphaUcParenR"/>
            </a:pPr>
            <a:r>
              <a:rPr lang="en"/>
              <a:t>On-Prem Monitoring</a:t>
            </a:r>
            <a:endParaRPr/>
          </a:p>
          <a:p>
            <a:pPr marL="688940" lvl="1" indent="-342882" algn="l" rtl="0">
              <a:lnSpc>
                <a:spcPct val="100000"/>
              </a:lnSpc>
              <a:spcBef>
                <a:spcPts val="200"/>
              </a:spcBef>
              <a:spcAft>
                <a:spcPts val="0"/>
              </a:spcAft>
              <a:buSzPts val="1800"/>
              <a:buAutoNum type="alphaUcParenR"/>
            </a:pPr>
            <a:r>
              <a:rPr lang="en"/>
              <a:t>Hybrid Monitoring</a:t>
            </a:r>
            <a:endParaRPr/>
          </a:p>
          <a:p>
            <a:pPr marL="688940" lvl="1" indent="-342882" algn="l" rtl="0">
              <a:lnSpc>
                <a:spcPct val="100000"/>
              </a:lnSpc>
              <a:spcBef>
                <a:spcPts val="200"/>
              </a:spcBef>
              <a:spcAft>
                <a:spcPts val="0"/>
              </a:spcAft>
              <a:buSzPts val="1800"/>
              <a:buAutoNum type="alphaUcParenR"/>
            </a:pPr>
            <a:r>
              <a:rPr lang="en"/>
              <a:t>Pay as per usage model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2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1.7.1 Tools Overview End User Monitoring</a:t>
            </a:r>
            <a:endParaRPr dirty="0"/>
          </a:p>
        </p:txBody>
      </p:sp>
      <p:sp>
        <p:nvSpPr>
          <p:cNvPr id="911" name="Google Shape;911;p2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Some prominent end user monitoring tools available in market:</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912" name="Google Shape;912;p21"/>
          <p:cNvPicPr preferRelativeResize="0"/>
          <p:nvPr/>
        </p:nvPicPr>
        <p:blipFill rotWithShape="1">
          <a:blip r:embed="rId3">
            <a:clrChange>
              <a:clrFrom>
                <a:srgbClr val="FEFEFE"/>
              </a:clrFrom>
              <a:clrTo>
                <a:srgbClr val="FEFEFE">
                  <a:alpha val="0"/>
                </a:srgbClr>
              </a:clrTo>
            </a:clrChange>
            <a:alphaModFix/>
          </a:blip>
          <a:srcRect l="12517" t="12078" r="11926" b="18142"/>
          <a:stretch/>
        </p:blipFill>
        <p:spPr>
          <a:xfrm>
            <a:off x="1229360" y="2052319"/>
            <a:ext cx="1727200" cy="1595121"/>
          </a:xfrm>
          <a:prstGeom prst="rect">
            <a:avLst/>
          </a:prstGeom>
          <a:noFill/>
          <a:ln>
            <a:noFill/>
          </a:ln>
        </p:spPr>
      </p:pic>
      <p:pic>
        <p:nvPicPr>
          <p:cNvPr id="913" name="Google Shape;913;p21"/>
          <p:cNvPicPr preferRelativeResize="0"/>
          <p:nvPr/>
        </p:nvPicPr>
        <p:blipFill rotWithShape="1">
          <a:blip r:embed="rId4">
            <a:clrChange>
              <a:clrFrom>
                <a:srgbClr val="FFFFFF"/>
              </a:clrFrom>
              <a:clrTo>
                <a:srgbClr val="FFFFFF">
                  <a:alpha val="0"/>
                </a:srgbClr>
              </a:clrTo>
            </a:clrChange>
            <a:alphaModFix/>
          </a:blip>
          <a:srcRect/>
          <a:stretch/>
        </p:blipFill>
        <p:spPr>
          <a:xfrm>
            <a:off x="3603237" y="2052319"/>
            <a:ext cx="1612900" cy="1612900"/>
          </a:xfrm>
          <a:prstGeom prst="rect">
            <a:avLst/>
          </a:prstGeom>
          <a:noFill/>
          <a:ln>
            <a:noFill/>
          </a:ln>
        </p:spPr>
      </p:pic>
      <p:pic>
        <p:nvPicPr>
          <p:cNvPr id="914" name="Google Shape;914;p21"/>
          <p:cNvPicPr preferRelativeResize="0"/>
          <p:nvPr/>
        </p:nvPicPr>
        <p:blipFill rotWithShape="1">
          <a:blip r:embed="rId5">
            <a:clrChange>
              <a:clrFrom>
                <a:srgbClr val="FFFFFF"/>
              </a:clrFrom>
              <a:clrTo>
                <a:srgbClr val="FFFFFF">
                  <a:alpha val="0"/>
                </a:srgbClr>
              </a:clrTo>
            </a:clrChange>
            <a:alphaModFix/>
          </a:blip>
          <a:srcRect t="13670" b="18066"/>
          <a:stretch/>
        </p:blipFill>
        <p:spPr>
          <a:xfrm>
            <a:off x="5887541" y="2052320"/>
            <a:ext cx="1994367" cy="1361440"/>
          </a:xfrm>
          <a:prstGeom prst="rect">
            <a:avLst/>
          </a:prstGeom>
          <a:noFill/>
          <a:ln>
            <a:noFill/>
          </a:ln>
        </p:spPr>
      </p:pic>
      <p:pic>
        <p:nvPicPr>
          <p:cNvPr id="915" name="Google Shape;915;p21"/>
          <p:cNvPicPr preferRelativeResize="0"/>
          <p:nvPr/>
        </p:nvPicPr>
        <p:blipFill rotWithShape="1">
          <a:blip r:embed="rId6">
            <a:alphaModFix/>
          </a:blip>
          <a:srcRect/>
          <a:stretch/>
        </p:blipFill>
        <p:spPr>
          <a:xfrm>
            <a:off x="8924397" y="2164195"/>
            <a:ext cx="1276243" cy="1276243"/>
          </a:xfrm>
          <a:prstGeom prst="rect">
            <a:avLst/>
          </a:prstGeom>
          <a:noFill/>
          <a:ln>
            <a:noFill/>
          </a:ln>
        </p:spPr>
      </p:pic>
      <p:pic>
        <p:nvPicPr>
          <p:cNvPr id="916" name="Google Shape;916;p21"/>
          <p:cNvPicPr preferRelativeResize="0"/>
          <p:nvPr/>
        </p:nvPicPr>
        <p:blipFill rotWithShape="1">
          <a:blip r:embed="rId7">
            <a:clrChange>
              <a:clrFrom>
                <a:srgbClr val="FFFFFF"/>
              </a:clrFrom>
              <a:clrTo>
                <a:srgbClr val="FFFFFF">
                  <a:alpha val="0"/>
                </a:srgbClr>
              </a:clrTo>
            </a:clrChange>
            <a:alphaModFix/>
          </a:blip>
          <a:srcRect/>
          <a:stretch/>
        </p:blipFill>
        <p:spPr>
          <a:xfrm>
            <a:off x="1041157" y="3900083"/>
            <a:ext cx="1974683" cy="1974683"/>
          </a:xfrm>
          <a:prstGeom prst="rect">
            <a:avLst/>
          </a:prstGeom>
          <a:noFill/>
          <a:ln>
            <a:noFill/>
          </a:ln>
        </p:spPr>
      </p:pic>
      <p:pic>
        <p:nvPicPr>
          <p:cNvPr id="917" name="Google Shape;917;p21"/>
          <p:cNvPicPr preferRelativeResize="0"/>
          <p:nvPr/>
        </p:nvPicPr>
        <p:blipFill rotWithShape="1">
          <a:blip r:embed="rId8">
            <a:clrChange>
              <a:clrFrom>
                <a:srgbClr val="FEFEFE"/>
              </a:clrFrom>
              <a:clrTo>
                <a:srgbClr val="FEFEFE">
                  <a:alpha val="0"/>
                </a:srgbClr>
              </a:clrTo>
            </a:clrChange>
            <a:alphaModFix/>
          </a:blip>
          <a:srcRect/>
          <a:stretch/>
        </p:blipFill>
        <p:spPr>
          <a:xfrm>
            <a:off x="3432400" y="4020703"/>
            <a:ext cx="2125120" cy="2125120"/>
          </a:xfrm>
          <a:prstGeom prst="rect">
            <a:avLst/>
          </a:prstGeom>
          <a:noFill/>
          <a:ln>
            <a:noFill/>
          </a:ln>
        </p:spPr>
      </p:pic>
      <p:pic>
        <p:nvPicPr>
          <p:cNvPr id="918" name="Google Shape;918;p21"/>
          <p:cNvPicPr preferRelativeResize="0"/>
          <p:nvPr/>
        </p:nvPicPr>
        <p:blipFill rotWithShape="1">
          <a:blip r:embed="rId9">
            <a:alphaModFix/>
          </a:blip>
          <a:srcRect/>
          <a:stretch/>
        </p:blipFill>
        <p:spPr>
          <a:xfrm>
            <a:off x="6074618" y="4192574"/>
            <a:ext cx="1620212" cy="1620212"/>
          </a:xfrm>
          <a:prstGeom prst="rect">
            <a:avLst/>
          </a:prstGeom>
          <a:noFill/>
          <a:ln>
            <a:noFill/>
          </a:ln>
        </p:spPr>
      </p:pic>
      <p:pic>
        <p:nvPicPr>
          <p:cNvPr id="919" name="Google Shape;919;p21"/>
          <p:cNvPicPr preferRelativeResize="0"/>
          <p:nvPr/>
        </p:nvPicPr>
        <p:blipFill rotWithShape="1">
          <a:blip r:embed="rId10">
            <a:alphaModFix/>
          </a:blip>
          <a:srcRect/>
          <a:stretch/>
        </p:blipFill>
        <p:spPr>
          <a:xfrm>
            <a:off x="8751677" y="4192860"/>
            <a:ext cx="1619926" cy="1619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1.7.2 Tools Overview Infrastructure Monitoring</a:t>
            </a:r>
            <a:endParaRPr dirty="0"/>
          </a:p>
        </p:txBody>
      </p:sp>
      <p:sp>
        <p:nvSpPr>
          <p:cNvPr id="925" name="Google Shape;925;p2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Some of the prominent infrastructure monitoring tools are:</a:t>
            </a:r>
            <a:endParaRPr dirty="0"/>
          </a:p>
        </p:txBody>
      </p:sp>
      <p:pic>
        <p:nvPicPr>
          <p:cNvPr id="926" name="Google Shape;926;p22"/>
          <p:cNvPicPr preferRelativeResize="0"/>
          <p:nvPr/>
        </p:nvPicPr>
        <p:blipFill rotWithShape="1">
          <a:blip r:embed="rId3">
            <a:clrChange>
              <a:clrFrom>
                <a:srgbClr val="FEFEFE"/>
              </a:clrFrom>
              <a:clrTo>
                <a:srgbClr val="FEFEFE">
                  <a:alpha val="0"/>
                </a:srgbClr>
              </a:clrTo>
            </a:clrChange>
            <a:alphaModFix/>
          </a:blip>
          <a:srcRect t="11915"/>
          <a:stretch/>
        </p:blipFill>
        <p:spPr>
          <a:xfrm>
            <a:off x="2361785" y="1723581"/>
            <a:ext cx="6958464" cy="4601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1.7.3 Tools Overview Application Monitoring</a:t>
            </a:r>
            <a:endParaRPr dirty="0"/>
          </a:p>
        </p:txBody>
      </p:sp>
      <p:sp>
        <p:nvSpPr>
          <p:cNvPr id="932" name="Google Shape;932;p23"/>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Some of the prominent application monitoring tools are:</a:t>
            </a:r>
            <a:endParaRPr dirty="0"/>
          </a:p>
        </p:txBody>
      </p:sp>
      <p:pic>
        <p:nvPicPr>
          <p:cNvPr id="933" name="Google Shape;933;p23"/>
          <p:cNvPicPr preferRelativeResize="0"/>
          <p:nvPr/>
        </p:nvPicPr>
        <p:blipFill rotWithShape="1">
          <a:blip r:embed="rId3">
            <a:alphaModFix/>
          </a:blip>
          <a:srcRect/>
          <a:stretch/>
        </p:blipFill>
        <p:spPr>
          <a:xfrm>
            <a:off x="1816960" y="2315817"/>
            <a:ext cx="7485823" cy="34857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2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1.7.4 Log Monitoring Tools</a:t>
            </a:r>
            <a:endParaRPr dirty="0"/>
          </a:p>
        </p:txBody>
      </p:sp>
      <p:sp>
        <p:nvSpPr>
          <p:cNvPr id="939" name="Google Shape;939;p2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Some of the prominent log monitoring tools are: </a:t>
            </a:r>
            <a:endParaRPr dirty="0"/>
          </a:p>
        </p:txBody>
      </p:sp>
      <p:pic>
        <p:nvPicPr>
          <p:cNvPr id="940" name="Google Shape;940;p24"/>
          <p:cNvPicPr preferRelativeResize="0"/>
          <p:nvPr/>
        </p:nvPicPr>
        <p:blipFill rotWithShape="1">
          <a:blip r:embed="rId3">
            <a:alphaModFix/>
          </a:blip>
          <a:srcRect/>
          <a:stretch/>
        </p:blipFill>
        <p:spPr>
          <a:xfrm>
            <a:off x="1464758" y="2301738"/>
            <a:ext cx="1405514" cy="1411782"/>
          </a:xfrm>
          <a:prstGeom prst="rect">
            <a:avLst/>
          </a:prstGeom>
          <a:noFill/>
          <a:ln>
            <a:noFill/>
          </a:ln>
        </p:spPr>
      </p:pic>
      <p:pic>
        <p:nvPicPr>
          <p:cNvPr id="941" name="Google Shape;941;p24"/>
          <p:cNvPicPr preferRelativeResize="0"/>
          <p:nvPr/>
        </p:nvPicPr>
        <p:blipFill rotWithShape="1">
          <a:blip r:embed="rId4">
            <a:alphaModFix/>
          </a:blip>
          <a:srcRect/>
          <a:stretch/>
        </p:blipFill>
        <p:spPr>
          <a:xfrm>
            <a:off x="3988132" y="2250803"/>
            <a:ext cx="3417269" cy="1142649"/>
          </a:xfrm>
          <a:prstGeom prst="rect">
            <a:avLst/>
          </a:prstGeom>
          <a:noFill/>
          <a:ln>
            <a:noFill/>
          </a:ln>
        </p:spPr>
      </p:pic>
      <p:pic>
        <p:nvPicPr>
          <p:cNvPr id="942" name="Google Shape;942;p24"/>
          <p:cNvPicPr preferRelativeResize="0"/>
          <p:nvPr/>
        </p:nvPicPr>
        <p:blipFill rotWithShape="1">
          <a:blip r:embed="rId5">
            <a:clrChange>
              <a:clrFrom>
                <a:srgbClr val="FFFFFF"/>
              </a:clrFrom>
              <a:clrTo>
                <a:srgbClr val="FFFFFF">
                  <a:alpha val="0"/>
                </a:srgbClr>
              </a:clrTo>
            </a:clrChange>
            <a:alphaModFix/>
          </a:blip>
          <a:srcRect/>
          <a:stretch/>
        </p:blipFill>
        <p:spPr>
          <a:xfrm>
            <a:off x="6743467" y="4339260"/>
            <a:ext cx="4252729" cy="1417577"/>
          </a:xfrm>
          <a:prstGeom prst="rect">
            <a:avLst/>
          </a:prstGeom>
          <a:noFill/>
          <a:ln>
            <a:noFill/>
          </a:ln>
        </p:spPr>
      </p:pic>
      <p:pic>
        <p:nvPicPr>
          <p:cNvPr id="943" name="Google Shape;943;p24"/>
          <p:cNvPicPr preferRelativeResize="0"/>
          <p:nvPr/>
        </p:nvPicPr>
        <p:blipFill rotWithShape="1">
          <a:blip r:embed="rId6">
            <a:clrChange>
              <a:clrFrom>
                <a:srgbClr val="FFFFFF"/>
              </a:clrFrom>
              <a:clrTo>
                <a:srgbClr val="FFFFFF">
                  <a:alpha val="0"/>
                </a:srgbClr>
              </a:clrTo>
            </a:clrChange>
            <a:alphaModFix/>
          </a:blip>
          <a:srcRect/>
          <a:stretch/>
        </p:blipFill>
        <p:spPr>
          <a:xfrm>
            <a:off x="8523261" y="2001270"/>
            <a:ext cx="1816265" cy="1816265"/>
          </a:xfrm>
          <a:prstGeom prst="rect">
            <a:avLst/>
          </a:prstGeom>
          <a:noFill/>
          <a:ln>
            <a:noFill/>
          </a:ln>
        </p:spPr>
      </p:pic>
      <p:pic>
        <p:nvPicPr>
          <p:cNvPr id="944" name="Google Shape;944;p24"/>
          <p:cNvPicPr preferRelativeResize="0"/>
          <p:nvPr/>
        </p:nvPicPr>
        <p:blipFill rotWithShape="1">
          <a:blip r:embed="rId7">
            <a:clrChange>
              <a:clrFrom>
                <a:srgbClr val="FFFFFF"/>
              </a:clrFrom>
              <a:clrTo>
                <a:srgbClr val="FFFFFF">
                  <a:alpha val="0"/>
                </a:srgbClr>
              </a:clrTo>
            </a:clrChange>
            <a:alphaModFix/>
          </a:blip>
          <a:srcRect/>
          <a:stretch/>
        </p:blipFill>
        <p:spPr>
          <a:xfrm>
            <a:off x="1180854" y="4493045"/>
            <a:ext cx="3816224" cy="11100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2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50" name="Google Shape;950;p25"/>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tool can provide Infrastructure as well as log monitoring?</a:t>
            </a:r>
            <a:endParaRPr/>
          </a:p>
          <a:p>
            <a:pPr marL="688940" lvl="1" indent="-342882" algn="l" rtl="0">
              <a:lnSpc>
                <a:spcPct val="100000"/>
              </a:lnSpc>
              <a:spcBef>
                <a:spcPts val="600"/>
              </a:spcBef>
              <a:spcAft>
                <a:spcPts val="0"/>
              </a:spcAft>
              <a:buSzPts val="1800"/>
              <a:buAutoNum type="alphaUcParenR"/>
            </a:pPr>
            <a:r>
              <a:rPr lang="en"/>
              <a:t>Loggly</a:t>
            </a:r>
            <a:endParaRPr/>
          </a:p>
          <a:p>
            <a:pPr marL="688940" lvl="1" indent="-342882" algn="l" rtl="0">
              <a:lnSpc>
                <a:spcPct val="100000"/>
              </a:lnSpc>
              <a:spcBef>
                <a:spcPts val="200"/>
              </a:spcBef>
              <a:spcAft>
                <a:spcPts val="0"/>
              </a:spcAft>
              <a:buSzPts val="1800"/>
              <a:buAutoNum type="alphaUcParenR"/>
            </a:pPr>
            <a:r>
              <a:rPr lang="en"/>
              <a:t>Prometheus</a:t>
            </a:r>
            <a:endParaRPr/>
          </a:p>
          <a:p>
            <a:pPr marL="688940" lvl="1" indent="-342882" algn="l" rtl="0">
              <a:lnSpc>
                <a:spcPct val="100000"/>
              </a:lnSpc>
              <a:spcBef>
                <a:spcPts val="200"/>
              </a:spcBef>
              <a:spcAft>
                <a:spcPts val="0"/>
              </a:spcAft>
              <a:buSzPts val="1800"/>
              <a:buAutoNum type="alphaUcParenR"/>
            </a:pPr>
            <a:r>
              <a:rPr lang="en"/>
              <a:t>ELK</a:t>
            </a:r>
            <a:endParaRPr/>
          </a:p>
          <a:p>
            <a:pPr marL="688940" lvl="1" indent="-342882" algn="l" rtl="0">
              <a:lnSpc>
                <a:spcPct val="100000"/>
              </a:lnSpc>
              <a:spcBef>
                <a:spcPts val="200"/>
              </a:spcBef>
              <a:spcAft>
                <a:spcPts val="0"/>
              </a:spcAft>
              <a:buSzPts val="1800"/>
              <a:buAutoNum type="alphaUcParenR"/>
            </a:pPr>
            <a:r>
              <a:rPr lang="en"/>
              <a:t>Catchpoint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26"/>
          <p:cNvSpPr txBox="1">
            <a:spLocks noGrp="1"/>
          </p:cNvSpPr>
          <p:nvPr>
            <p:ph type="title"/>
          </p:nvPr>
        </p:nvSpPr>
        <p:spPr/>
        <p:txBody>
          <a:bodyPr/>
          <a:lstStyle/>
          <a:p>
            <a:pPr lvl="0"/>
            <a:r>
              <a:rPr lang="en-IN" smtClean="0"/>
              <a:t>In a Nutshell</a:t>
            </a:r>
            <a:endParaRPr lang="en-IN" dirty="0"/>
          </a:p>
        </p:txBody>
      </p:sp>
      <p:sp>
        <p:nvSpPr>
          <p:cNvPr id="956" name="Google Shape;956;p26"/>
          <p:cNvSpPr txBox="1">
            <a:spLocks noGrp="1"/>
          </p:cNvSpPr>
          <p:nvPr>
            <p:ph type="body" idx="1"/>
          </p:nvPr>
        </p:nvSpPr>
        <p:spPr/>
        <p:txBody>
          <a:bodyPr/>
          <a:lstStyle/>
          <a:p>
            <a:pPr lvl="0"/>
            <a:r>
              <a:rPr lang="en-US" dirty="0" smtClean="0"/>
              <a:t>In this module, you learnt: </a:t>
            </a:r>
          </a:p>
          <a:p>
            <a:pPr lvl="1"/>
            <a:r>
              <a:rPr lang="en-US" dirty="0" err="1" smtClean="0"/>
              <a:t>Visualisation</a:t>
            </a:r>
            <a:r>
              <a:rPr lang="en-US" dirty="0" smtClean="0"/>
              <a:t> of monitoring data</a:t>
            </a:r>
          </a:p>
          <a:p>
            <a:pPr lvl="1"/>
            <a:r>
              <a:rPr lang="en-US" dirty="0" smtClean="0"/>
              <a:t>Setting up alerts</a:t>
            </a:r>
          </a:p>
          <a:p>
            <a:pPr lvl="1"/>
            <a:r>
              <a:rPr lang="en-US" dirty="0" smtClean="0"/>
              <a:t>Process of alert triage</a:t>
            </a:r>
          </a:p>
          <a:p>
            <a:pPr lvl="1"/>
            <a:r>
              <a:rPr lang="en-US" dirty="0" err="1" smtClean="0"/>
              <a:t>Dashboarding</a:t>
            </a:r>
            <a:r>
              <a:rPr lang="en-US" dirty="0" smtClean="0"/>
              <a:t> with </a:t>
            </a:r>
            <a:r>
              <a:rPr lang="en-US" dirty="0" err="1" smtClean="0"/>
              <a:t>hygieia</a:t>
            </a:r>
            <a:endParaRPr lang="en-US" dirty="0" smtClean="0"/>
          </a:p>
          <a:p>
            <a:pPr lvl="1"/>
            <a:r>
              <a:rPr lang="en-US" dirty="0" smtClean="0"/>
              <a:t>Scope of AI in Monitoring - AIOPS</a:t>
            </a:r>
          </a:p>
          <a:p>
            <a:pPr lvl="1"/>
            <a:r>
              <a:rPr lang="en-US" dirty="0" smtClean="0"/>
              <a:t>Brief overview of tools available</a:t>
            </a:r>
          </a:p>
          <a:p>
            <a:pPr lvl="0"/>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27"/>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0"/>
              </a:spcBef>
              <a:spcAft>
                <a:spcPts val="0"/>
              </a:spcAft>
              <a:buClr>
                <a:schemeClr val="dk1"/>
              </a:buClr>
              <a:buSzPts val="1400"/>
              <a:buFont typeface="Arial"/>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Topics</a:t>
            </a:r>
            <a:endParaRPr dirty="0"/>
          </a:p>
        </p:txBody>
      </p:sp>
      <p:sp>
        <p:nvSpPr>
          <p:cNvPr id="760" name="Google Shape;760;p3"/>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This module covers the following topics:</a:t>
            </a:r>
            <a:endParaRPr dirty="0"/>
          </a:p>
          <a:p>
            <a:pPr marL="344470" lvl="1" indent="-342882" algn="l" rtl="0">
              <a:lnSpc>
                <a:spcPct val="100000"/>
              </a:lnSpc>
              <a:spcBef>
                <a:spcPts val="1200"/>
              </a:spcBef>
              <a:spcAft>
                <a:spcPts val="0"/>
              </a:spcAft>
              <a:buSzPts val="1800"/>
              <a:buChar char="⇥"/>
            </a:pPr>
            <a:r>
              <a:rPr lang="en" dirty="0"/>
              <a:t>Visualization - Dashboards </a:t>
            </a:r>
            <a:endParaRPr dirty="0"/>
          </a:p>
          <a:p>
            <a:pPr marL="344470" lvl="1" indent="-342882" algn="l" rtl="0">
              <a:lnSpc>
                <a:spcPct val="100000"/>
              </a:lnSpc>
              <a:spcBef>
                <a:spcPts val="600"/>
              </a:spcBef>
              <a:spcAft>
                <a:spcPts val="0"/>
              </a:spcAft>
              <a:buSzPts val="1800"/>
              <a:buChar char="⇥"/>
            </a:pPr>
            <a:r>
              <a:rPr lang="en" dirty="0"/>
              <a:t>Alerts </a:t>
            </a:r>
            <a:endParaRPr dirty="0"/>
          </a:p>
          <a:p>
            <a:pPr marL="344470" lvl="1" indent="-342882" algn="l" rtl="0">
              <a:lnSpc>
                <a:spcPct val="100000"/>
              </a:lnSpc>
              <a:spcBef>
                <a:spcPts val="600"/>
              </a:spcBef>
              <a:spcAft>
                <a:spcPts val="0"/>
              </a:spcAft>
              <a:buSzPts val="1800"/>
              <a:buChar char="⇥"/>
            </a:pPr>
            <a:r>
              <a:rPr lang="en" dirty="0"/>
              <a:t>Alert triage process</a:t>
            </a:r>
            <a:endParaRPr dirty="0"/>
          </a:p>
          <a:p>
            <a:pPr marL="344470" lvl="1" indent="-342882" algn="l" rtl="0">
              <a:lnSpc>
                <a:spcPct val="100000"/>
              </a:lnSpc>
              <a:spcBef>
                <a:spcPts val="600"/>
              </a:spcBef>
              <a:spcAft>
                <a:spcPts val="0"/>
              </a:spcAft>
              <a:buSzPts val="1800"/>
              <a:buChar char="⇥"/>
            </a:pPr>
            <a:r>
              <a:rPr lang="en" dirty="0"/>
              <a:t>DevOps dashboard with Hygieia</a:t>
            </a:r>
            <a:endParaRPr dirty="0"/>
          </a:p>
          <a:p>
            <a:pPr marL="344470" lvl="1" indent="-342882" algn="l" rtl="0">
              <a:lnSpc>
                <a:spcPct val="100000"/>
              </a:lnSpc>
              <a:spcBef>
                <a:spcPts val="600"/>
              </a:spcBef>
              <a:spcAft>
                <a:spcPts val="0"/>
              </a:spcAft>
              <a:buSzPts val="1800"/>
              <a:buChar char="⇥"/>
            </a:pPr>
            <a:r>
              <a:rPr lang="en" dirty="0"/>
              <a:t>AI in monitoring - AIOps</a:t>
            </a:r>
            <a:endParaRPr dirty="0"/>
          </a:p>
          <a:p>
            <a:pPr marL="344470" lvl="1" indent="-342882" algn="l" rtl="0">
              <a:lnSpc>
                <a:spcPct val="100000"/>
              </a:lnSpc>
              <a:spcBef>
                <a:spcPts val="600"/>
              </a:spcBef>
              <a:spcAft>
                <a:spcPts val="0"/>
              </a:spcAft>
              <a:buSzPts val="1800"/>
              <a:buChar char="⇥"/>
            </a:pPr>
            <a:r>
              <a:rPr lang="en" dirty="0"/>
              <a:t>Tools overview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
          <p:cNvSpPr txBox="1">
            <a:spLocks noGrp="1"/>
          </p:cNvSpPr>
          <p:nvPr>
            <p:ph type="title"/>
          </p:nvPr>
        </p:nvSpPr>
        <p:spPr>
          <a:xfrm>
            <a:off x="208635" y="633247"/>
            <a:ext cx="10515600"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 Visualization - Dashboards </a:t>
            </a:r>
            <a:endParaRPr dirty="0"/>
          </a:p>
        </p:txBody>
      </p:sp>
      <p:sp>
        <p:nvSpPr>
          <p:cNvPr id="766" name="Google Shape;766;p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Data visualisation can be done in various interesting formats.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767" name="Google Shape;767;p4"/>
          <p:cNvSpPr txBox="1"/>
          <p:nvPr/>
        </p:nvSpPr>
        <p:spPr>
          <a:xfrm>
            <a:off x="208635" y="1747492"/>
            <a:ext cx="8688000" cy="55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267" b="0" i="0" u="none" strike="noStrike" cap="none">
              <a:solidFill>
                <a:srgbClr val="000000"/>
              </a:solidFill>
              <a:latin typeface="Arial"/>
              <a:ea typeface="Arial"/>
              <a:cs typeface="Arial"/>
              <a:sym typeface="Arial"/>
            </a:endParaRPr>
          </a:p>
        </p:txBody>
      </p:sp>
      <p:pic>
        <p:nvPicPr>
          <p:cNvPr id="768" name="Google Shape;768;p4"/>
          <p:cNvPicPr preferRelativeResize="0"/>
          <p:nvPr/>
        </p:nvPicPr>
        <p:blipFill rotWithShape="1">
          <a:blip r:embed="rId3">
            <a:alphaModFix/>
          </a:blip>
          <a:srcRect/>
          <a:stretch/>
        </p:blipFill>
        <p:spPr>
          <a:xfrm>
            <a:off x="324833" y="1816479"/>
            <a:ext cx="11458497" cy="44274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1.2.1 Visualisation in End User Monitoring</a:t>
            </a:r>
            <a:endParaRPr dirty="0"/>
          </a:p>
        </p:txBody>
      </p:sp>
      <p:sp>
        <p:nvSpPr>
          <p:cNvPr id="774" name="Google Shape;774;p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graph displays the real user monitoring in catch point. </a:t>
            </a:r>
            <a:endParaRPr dirty="0"/>
          </a:p>
          <a:p>
            <a:pPr marL="0" marR="0" lvl="0" indent="0" algn="l" rtl="0">
              <a:lnSpc>
                <a:spcPct val="100000"/>
              </a:lnSpc>
              <a:spcBef>
                <a:spcPts val="1200"/>
              </a:spcBef>
              <a:spcAft>
                <a:spcPts val="0"/>
              </a:spcAft>
              <a:buClr>
                <a:schemeClr val="dk1"/>
              </a:buClr>
              <a:buSzPts val="1800"/>
              <a:buFont typeface="Arial"/>
              <a:buNone/>
            </a:pPr>
            <a:r>
              <a:rPr lang="en" dirty="0"/>
              <a:t>The graph shows the certain points, like:</a:t>
            </a:r>
            <a:endParaRPr dirty="0"/>
          </a:p>
          <a:p>
            <a:pPr marL="344470" lvl="1" indent="-342882" algn="l" rtl="0">
              <a:lnSpc>
                <a:spcPct val="100000"/>
              </a:lnSpc>
              <a:spcBef>
                <a:spcPts val="1200"/>
              </a:spcBef>
              <a:spcAft>
                <a:spcPts val="0"/>
              </a:spcAft>
              <a:buSzPts val="1800"/>
              <a:buChar char="⇥"/>
            </a:pPr>
            <a:r>
              <a:rPr lang="en" dirty="0"/>
              <a:t>Page view</a:t>
            </a:r>
            <a:endParaRPr dirty="0"/>
          </a:p>
          <a:p>
            <a:pPr marL="344470" lvl="1" indent="-342882" algn="l" rtl="0">
              <a:lnSpc>
                <a:spcPct val="100000"/>
              </a:lnSpc>
              <a:spcBef>
                <a:spcPts val="600"/>
              </a:spcBef>
              <a:spcAft>
                <a:spcPts val="0"/>
              </a:spcAft>
              <a:buSzPts val="1800"/>
              <a:buChar char="⇥"/>
            </a:pPr>
            <a:r>
              <a:rPr lang="en" dirty="0"/>
              <a:t>Traffic count</a:t>
            </a:r>
            <a:endParaRPr dirty="0"/>
          </a:p>
          <a:p>
            <a:pPr marL="344470" lvl="1" indent="-342882" algn="l" rtl="0">
              <a:lnSpc>
                <a:spcPct val="100000"/>
              </a:lnSpc>
              <a:spcBef>
                <a:spcPts val="600"/>
              </a:spcBef>
              <a:spcAft>
                <a:spcPts val="0"/>
              </a:spcAft>
              <a:buSzPts val="1800"/>
              <a:buChar char="⇥"/>
            </a:pPr>
            <a:r>
              <a:rPr lang="en" dirty="0"/>
              <a:t>Document loaded etc.</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775" name="Google Shape;775;p5"/>
          <p:cNvPicPr preferRelativeResize="0"/>
          <p:nvPr/>
        </p:nvPicPr>
        <p:blipFill rotWithShape="1">
          <a:blip r:embed="rId3">
            <a:alphaModFix/>
          </a:blip>
          <a:srcRect/>
          <a:stretch/>
        </p:blipFill>
        <p:spPr>
          <a:xfrm>
            <a:off x="7163600" y="1937300"/>
            <a:ext cx="4761950" cy="4468826"/>
          </a:xfrm>
          <a:prstGeom prst="rect">
            <a:avLst/>
          </a:prstGeom>
          <a:noFill/>
          <a:ln>
            <a:noFill/>
          </a:ln>
        </p:spPr>
      </p:pic>
      <p:sp>
        <p:nvSpPr>
          <p:cNvPr id="776" name="Google Shape;776;p5"/>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https://assets-global.website-files.com/5babb9f91ab233724e53ce0b/5f9abac870a22c5f07ba047b_Optimize%20performance.png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1.2.2 Visualisation in Infrastructure Monitoring</a:t>
            </a:r>
            <a:endParaRPr dirty="0"/>
          </a:p>
        </p:txBody>
      </p:sp>
      <p:sp>
        <p:nvSpPr>
          <p:cNvPr id="782" name="Google Shape;782;p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graph displays the Prometheus monitoring visualised in Grafana dashboard. </a:t>
            </a:r>
            <a:endParaRPr dirty="0"/>
          </a:p>
          <a:p>
            <a:pPr marL="0" marR="0" lvl="0" indent="0" algn="l" rtl="0">
              <a:lnSpc>
                <a:spcPct val="100000"/>
              </a:lnSpc>
              <a:spcBef>
                <a:spcPts val="1200"/>
              </a:spcBef>
              <a:spcAft>
                <a:spcPts val="0"/>
              </a:spcAft>
              <a:buClr>
                <a:schemeClr val="dk1"/>
              </a:buClr>
              <a:buSzPts val="1800"/>
              <a:buFont typeface="Arial"/>
              <a:buNone/>
            </a:pPr>
            <a:r>
              <a:rPr lang="en" dirty="0"/>
              <a:t>The metrics, which are being </a:t>
            </a:r>
            <a:br>
              <a:rPr lang="en" dirty="0"/>
            </a:br>
            <a:r>
              <a:rPr lang="en" dirty="0"/>
              <a:t>visualised are:</a:t>
            </a:r>
            <a:endParaRPr dirty="0"/>
          </a:p>
          <a:p>
            <a:pPr marL="344470" lvl="1" indent="-342882" algn="l" rtl="0">
              <a:lnSpc>
                <a:spcPct val="100000"/>
              </a:lnSpc>
              <a:spcBef>
                <a:spcPts val="1200"/>
              </a:spcBef>
              <a:spcAft>
                <a:spcPts val="0"/>
              </a:spcAft>
              <a:buSzPts val="1800"/>
              <a:buChar char="⇥"/>
            </a:pPr>
            <a:r>
              <a:rPr lang="en" dirty="0"/>
              <a:t>Uptime</a:t>
            </a:r>
            <a:endParaRPr dirty="0"/>
          </a:p>
          <a:p>
            <a:pPr marL="344470" lvl="1" indent="-342882" algn="l" rtl="0">
              <a:lnSpc>
                <a:spcPct val="100000"/>
              </a:lnSpc>
              <a:spcBef>
                <a:spcPts val="600"/>
              </a:spcBef>
              <a:spcAft>
                <a:spcPts val="0"/>
              </a:spcAft>
              <a:buSzPts val="1800"/>
              <a:buChar char="⇥"/>
            </a:pPr>
            <a:r>
              <a:rPr lang="en" dirty="0"/>
              <a:t>Memory</a:t>
            </a:r>
            <a:endParaRPr dirty="0"/>
          </a:p>
          <a:p>
            <a:pPr marL="344470" lvl="1" indent="-342882" algn="l" rtl="0">
              <a:lnSpc>
                <a:spcPct val="100000"/>
              </a:lnSpc>
              <a:spcBef>
                <a:spcPts val="600"/>
              </a:spcBef>
              <a:spcAft>
                <a:spcPts val="0"/>
              </a:spcAft>
              <a:buSzPts val="1800"/>
              <a:buChar char="⇥"/>
            </a:pPr>
            <a:r>
              <a:rPr lang="en" dirty="0"/>
              <a:t>CPU cores</a:t>
            </a:r>
            <a:endParaRPr dirty="0"/>
          </a:p>
          <a:p>
            <a:pPr marL="344470" lvl="1" indent="-342882" algn="l" rtl="0">
              <a:lnSpc>
                <a:spcPct val="100000"/>
              </a:lnSpc>
              <a:spcBef>
                <a:spcPts val="600"/>
              </a:spcBef>
              <a:spcAft>
                <a:spcPts val="0"/>
              </a:spcAft>
              <a:buSzPts val="1800"/>
              <a:buChar char="⇥"/>
            </a:pPr>
            <a:r>
              <a:rPr lang="en" dirty="0"/>
              <a:t>CPU utilisation</a:t>
            </a:r>
            <a:endParaRPr dirty="0"/>
          </a:p>
          <a:p>
            <a:pPr marL="344470" lvl="1" indent="-342882" algn="l" rtl="0">
              <a:lnSpc>
                <a:spcPct val="100000"/>
              </a:lnSpc>
              <a:spcBef>
                <a:spcPts val="600"/>
              </a:spcBef>
              <a:spcAft>
                <a:spcPts val="0"/>
              </a:spcAft>
              <a:buSzPts val="1800"/>
              <a:buChar char="⇥"/>
            </a:pPr>
            <a:r>
              <a:rPr lang="en" dirty="0"/>
              <a:t>Logical volume mounting</a:t>
            </a:r>
            <a:endParaRPr dirty="0"/>
          </a:p>
          <a:p>
            <a:pPr marL="344470" lvl="1" indent="-342882" algn="l" rtl="0">
              <a:lnSpc>
                <a:spcPct val="100000"/>
              </a:lnSpc>
              <a:spcBef>
                <a:spcPts val="600"/>
              </a:spcBef>
              <a:spcAft>
                <a:spcPts val="0"/>
              </a:spcAft>
              <a:buSzPts val="1800"/>
              <a:buChar char="⇥"/>
            </a:pPr>
            <a:r>
              <a:rPr lang="en" dirty="0"/>
              <a:t>Storage stats</a:t>
            </a:r>
            <a:endParaRPr dirty="0"/>
          </a:p>
          <a:p>
            <a:pPr marL="344470" lvl="1" indent="-342882" algn="l" rtl="0">
              <a:lnSpc>
                <a:spcPct val="100000"/>
              </a:lnSpc>
              <a:spcBef>
                <a:spcPts val="600"/>
              </a:spcBef>
              <a:spcAft>
                <a:spcPts val="0"/>
              </a:spcAft>
              <a:buSzPts val="1800"/>
              <a:buChar char="⇥"/>
            </a:pPr>
            <a:r>
              <a:rPr lang="en" dirty="0"/>
              <a:t>Network I/O etc.</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783" name="Google Shape;783;p6"/>
          <p:cNvPicPr preferRelativeResize="0"/>
          <p:nvPr/>
        </p:nvPicPr>
        <p:blipFill rotWithShape="1">
          <a:blip r:embed="rId3">
            <a:alphaModFix/>
          </a:blip>
          <a:srcRect/>
          <a:stretch/>
        </p:blipFill>
        <p:spPr>
          <a:xfrm>
            <a:off x="4419767" y="1813452"/>
            <a:ext cx="7331613" cy="4120220"/>
          </a:xfrm>
          <a:prstGeom prst="rect">
            <a:avLst/>
          </a:prstGeom>
          <a:noFill/>
          <a:ln>
            <a:noFill/>
          </a:ln>
        </p:spPr>
      </p:pic>
      <p:sp>
        <p:nvSpPr>
          <p:cNvPr id="784" name="Google Shape;784;p6"/>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https://raw.githubusercontent.com/starsliao/Prometheus/master/node_exporter/ensa.png</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1.2.3 Visualisation in Application Monitoring</a:t>
            </a:r>
            <a:endParaRPr dirty="0"/>
          </a:p>
        </p:txBody>
      </p:sp>
      <p:sp>
        <p:nvSpPr>
          <p:cNvPr id="790" name="Google Shape;790;p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graph displays the Application Monitoring data visualised on New Relic.</a:t>
            </a:r>
            <a:endParaRPr dirty="0"/>
          </a:p>
          <a:p>
            <a:pPr marL="0" marR="0" lvl="0" indent="0" algn="l" rtl="0">
              <a:lnSpc>
                <a:spcPct val="100000"/>
              </a:lnSpc>
              <a:spcBef>
                <a:spcPts val="1200"/>
              </a:spcBef>
              <a:spcAft>
                <a:spcPts val="0"/>
              </a:spcAft>
              <a:buClr>
                <a:schemeClr val="dk1"/>
              </a:buClr>
              <a:buSzPts val="1800"/>
              <a:buFont typeface="Arial"/>
              <a:buNone/>
            </a:pPr>
            <a:r>
              <a:rPr lang="en" dirty="0"/>
              <a:t>The metrics, which are being </a:t>
            </a:r>
            <a:br>
              <a:rPr lang="en" dirty="0"/>
            </a:br>
            <a:r>
              <a:rPr lang="en" dirty="0"/>
              <a:t>visualised are:</a:t>
            </a:r>
            <a:endParaRPr dirty="0"/>
          </a:p>
          <a:p>
            <a:pPr marL="344470" lvl="1" indent="-342882" algn="l" rtl="0">
              <a:lnSpc>
                <a:spcPct val="100000"/>
              </a:lnSpc>
              <a:spcBef>
                <a:spcPts val="1200"/>
              </a:spcBef>
              <a:spcAft>
                <a:spcPts val="0"/>
              </a:spcAft>
              <a:buSzPts val="1800"/>
              <a:buChar char="⇥"/>
            </a:pPr>
            <a:r>
              <a:rPr lang="en" dirty="0"/>
              <a:t>Active users</a:t>
            </a:r>
            <a:endParaRPr dirty="0"/>
          </a:p>
          <a:p>
            <a:pPr marL="344470" lvl="1" indent="-342882" algn="l" rtl="0">
              <a:lnSpc>
                <a:spcPct val="100000"/>
              </a:lnSpc>
              <a:spcBef>
                <a:spcPts val="600"/>
              </a:spcBef>
              <a:spcAft>
                <a:spcPts val="0"/>
              </a:spcAft>
              <a:buSzPts val="1800"/>
              <a:buChar char="⇥"/>
            </a:pPr>
            <a:r>
              <a:rPr lang="en" dirty="0"/>
              <a:t>Response time by application</a:t>
            </a:r>
            <a:endParaRPr dirty="0"/>
          </a:p>
          <a:p>
            <a:pPr marL="344470" lvl="1" indent="-342882" algn="l" rtl="0">
              <a:lnSpc>
                <a:spcPct val="100000"/>
              </a:lnSpc>
              <a:spcBef>
                <a:spcPts val="600"/>
              </a:spcBef>
              <a:spcAft>
                <a:spcPts val="0"/>
              </a:spcAft>
              <a:buSzPts val="1800"/>
              <a:buChar char="⇥"/>
            </a:pPr>
            <a:r>
              <a:rPr lang="en" dirty="0"/>
              <a:t>Avg CPU utilisation </a:t>
            </a:r>
            <a:endParaRPr dirty="0"/>
          </a:p>
          <a:p>
            <a:pPr marL="344470" lvl="1" indent="-342882" algn="l" rtl="0">
              <a:lnSpc>
                <a:spcPct val="100000"/>
              </a:lnSpc>
              <a:spcBef>
                <a:spcPts val="600"/>
              </a:spcBef>
              <a:spcAft>
                <a:spcPts val="0"/>
              </a:spcAft>
              <a:buSzPts val="1800"/>
              <a:buChar char="⇥"/>
            </a:pPr>
            <a:r>
              <a:rPr lang="en" dirty="0"/>
              <a:t>Request by device </a:t>
            </a:r>
            <a:endParaRPr dirty="0"/>
          </a:p>
          <a:p>
            <a:pPr marL="344470" lvl="1" indent="-342882" algn="l" rtl="0">
              <a:lnSpc>
                <a:spcPct val="100000"/>
              </a:lnSpc>
              <a:spcBef>
                <a:spcPts val="600"/>
              </a:spcBef>
              <a:spcAft>
                <a:spcPts val="0"/>
              </a:spcAft>
              <a:buSzPts val="1800"/>
              <a:buChar char="⇥"/>
            </a:pPr>
            <a:r>
              <a:rPr lang="en" dirty="0"/>
              <a:t>Common errors</a:t>
            </a:r>
            <a:endParaRPr dirty="0"/>
          </a:p>
          <a:p>
            <a:pPr marL="344470" lvl="1" indent="-342882" algn="l" rtl="0">
              <a:lnSpc>
                <a:spcPct val="100000"/>
              </a:lnSpc>
              <a:spcBef>
                <a:spcPts val="600"/>
              </a:spcBef>
              <a:spcAft>
                <a:spcPts val="0"/>
              </a:spcAft>
              <a:buSzPts val="1800"/>
              <a:buChar char="⇥"/>
            </a:pPr>
            <a:r>
              <a:rPr lang="en" dirty="0"/>
              <a:t>Database performance etc.</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791" name="Google Shape;791;p7"/>
          <p:cNvPicPr preferRelativeResize="0"/>
          <p:nvPr/>
        </p:nvPicPr>
        <p:blipFill rotWithShape="1">
          <a:blip r:embed="rId3">
            <a:alphaModFix/>
          </a:blip>
          <a:srcRect/>
          <a:stretch/>
        </p:blipFill>
        <p:spPr>
          <a:xfrm>
            <a:off x="4022551" y="2084567"/>
            <a:ext cx="7962189" cy="4240832"/>
          </a:xfrm>
          <a:prstGeom prst="rect">
            <a:avLst/>
          </a:prstGeom>
          <a:noFill/>
          <a:ln>
            <a:noFill/>
          </a:ln>
        </p:spPr>
      </p:pic>
      <p:sp>
        <p:nvSpPr>
          <p:cNvPr id="792" name="Google Shape;792;p7"/>
          <p:cNvSpPr txBox="1"/>
          <p:nvPr/>
        </p:nvSpPr>
        <p:spPr>
          <a:xfrm>
            <a:off x="214833" y="2084567"/>
            <a:ext cx="4000000" cy="4000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1.2.4 Visualisation in Log Monitoring</a:t>
            </a:r>
            <a:endParaRPr dirty="0"/>
          </a:p>
        </p:txBody>
      </p:sp>
      <p:sp>
        <p:nvSpPr>
          <p:cNvPr id="798" name="Google Shape;798;p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Apache log metrics being visualised on Kibana collected by elastic stack.</a:t>
            </a:r>
            <a:endParaRPr dirty="0"/>
          </a:p>
          <a:p>
            <a:pPr marL="0" marR="0" lvl="0" indent="0" algn="l" rtl="0">
              <a:lnSpc>
                <a:spcPct val="100000"/>
              </a:lnSpc>
              <a:spcBef>
                <a:spcPts val="1200"/>
              </a:spcBef>
              <a:spcAft>
                <a:spcPts val="0"/>
              </a:spcAft>
              <a:buClr>
                <a:schemeClr val="dk1"/>
              </a:buClr>
              <a:buSzPts val="1800"/>
              <a:buFont typeface="Arial"/>
              <a:buNone/>
            </a:pPr>
            <a:r>
              <a:rPr lang="en" dirty="0"/>
              <a:t>The metrics, which are being visualised are:</a:t>
            </a:r>
            <a:endParaRPr dirty="0"/>
          </a:p>
          <a:p>
            <a:pPr marL="344470" lvl="1" indent="-342882" algn="l" rtl="0">
              <a:lnSpc>
                <a:spcPct val="100000"/>
              </a:lnSpc>
              <a:spcBef>
                <a:spcPts val="1200"/>
              </a:spcBef>
              <a:spcAft>
                <a:spcPts val="0"/>
              </a:spcAft>
              <a:buSzPts val="1800"/>
              <a:buChar char="⇥"/>
            </a:pPr>
            <a:r>
              <a:rPr lang="en" dirty="0"/>
              <a:t>Source of request on geographical bases</a:t>
            </a:r>
            <a:endParaRPr dirty="0"/>
          </a:p>
          <a:p>
            <a:pPr marL="344470" lvl="1" indent="-342882" algn="l" rtl="0">
              <a:lnSpc>
                <a:spcPct val="100000"/>
              </a:lnSpc>
              <a:spcBef>
                <a:spcPts val="600"/>
              </a:spcBef>
              <a:spcAft>
                <a:spcPts val="0"/>
              </a:spcAft>
              <a:buSzPts val="1800"/>
              <a:buChar char="⇥"/>
            </a:pPr>
            <a:r>
              <a:rPr lang="en" dirty="0"/>
              <a:t>Source of request from browser</a:t>
            </a:r>
            <a:endParaRPr dirty="0"/>
          </a:p>
          <a:p>
            <a:pPr marL="344470" lvl="1" indent="-342882" algn="l" rtl="0">
              <a:lnSpc>
                <a:spcPct val="100000"/>
              </a:lnSpc>
              <a:spcBef>
                <a:spcPts val="600"/>
              </a:spcBef>
              <a:spcAft>
                <a:spcPts val="0"/>
              </a:spcAft>
              <a:buSzPts val="1800"/>
              <a:buChar char="⇥"/>
            </a:pPr>
            <a:r>
              <a:rPr lang="en" dirty="0"/>
              <a:t>Source of request from OS</a:t>
            </a:r>
            <a:endParaRPr dirty="0"/>
          </a:p>
          <a:p>
            <a:pPr marL="344470" lvl="1" indent="-342882" algn="l" rtl="0">
              <a:lnSpc>
                <a:spcPct val="100000"/>
              </a:lnSpc>
              <a:spcBef>
                <a:spcPts val="600"/>
              </a:spcBef>
              <a:spcAft>
                <a:spcPts val="0"/>
              </a:spcAft>
              <a:buSzPts val="1800"/>
              <a:buChar char="⇥"/>
            </a:pPr>
            <a:r>
              <a:rPr lang="en" dirty="0"/>
              <a:t>Apache status codes</a:t>
            </a:r>
            <a:endParaRPr dirty="0"/>
          </a:p>
          <a:p>
            <a:pPr marL="344470" lvl="1" indent="-342882" algn="l" rtl="0">
              <a:lnSpc>
                <a:spcPct val="100000"/>
              </a:lnSpc>
              <a:spcBef>
                <a:spcPts val="600"/>
              </a:spcBef>
              <a:spcAft>
                <a:spcPts val="0"/>
              </a:spcAft>
              <a:buSzPts val="1800"/>
              <a:buChar char="⇥"/>
            </a:pPr>
            <a:r>
              <a:rPr lang="en" dirty="0"/>
              <a:t>Request count</a:t>
            </a:r>
            <a:endParaRPr dirty="0"/>
          </a:p>
          <a:p>
            <a:pPr marL="344470" lvl="1" indent="-342882" algn="l" rtl="0">
              <a:lnSpc>
                <a:spcPct val="100000"/>
              </a:lnSpc>
              <a:spcBef>
                <a:spcPts val="600"/>
              </a:spcBef>
              <a:spcAft>
                <a:spcPts val="0"/>
              </a:spcAft>
              <a:buSzPts val="1800"/>
              <a:buChar char="⇥"/>
            </a:pPr>
            <a:r>
              <a:rPr lang="en" dirty="0"/>
              <a:t>Access logs etc.</a:t>
            </a:r>
            <a:endParaRPr dirty="0"/>
          </a:p>
          <a:p>
            <a:pPr marL="0" marR="0" lvl="0" indent="0" algn="l" rtl="0">
              <a:lnSpc>
                <a:spcPct val="100000"/>
              </a:lnSpc>
              <a:spcBef>
                <a:spcPts val="600"/>
              </a:spcBef>
              <a:spcAft>
                <a:spcPts val="600"/>
              </a:spcAft>
              <a:buClr>
                <a:schemeClr val="dk1"/>
              </a:buClr>
              <a:buSzPts val="1800"/>
              <a:buFont typeface="Arial"/>
              <a:buNone/>
            </a:pPr>
            <a:r>
              <a:rPr lang="en" dirty="0"/>
              <a:t> </a:t>
            </a:r>
            <a:endParaRPr dirty="0"/>
          </a:p>
        </p:txBody>
      </p:sp>
      <p:pic>
        <p:nvPicPr>
          <p:cNvPr id="799" name="Google Shape;799;p8"/>
          <p:cNvPicPr preferRelativeResize="0"/>
          <p:nvPr/>
        </p:nvPicPr>
        <p:blipFill rotWithShape="1">
          <a:blip r:embed="rId3">
            <a:alphaModFix/>
          </a:blip>
          <a:srcRect/>
          <a:stretch/>
        </p:blipFill>
        <p:spPr>
          <a:xfrm>
            <a:off x="5199951" y="1994458"/>
            <a:ext cx="6728709" cy="4151365"/>
          </a:xfrm>
          <a:prstGeom prst="rect">
            <a:avLst/>
          </a:prstGeom>
          <a:noFill/>
          <a:ln>
            <a:noFill/>
          </a:ln>
        </p:spPr>
      </p:pic>
      <p:sp>
        <p:nvSpPr>
          <p:cNvPr id="800" name="Google Shape;800;p8"/>
          <p:cNvSpPr/>
          <p:nvPr/>
        </p:nvSpPr>
        <p:spPr>
          <a:xfrm>
            <a:off x="208635" y="6175294"/>
            <a:ext cx="11837147"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https://logz.io/wp-content/uploads/2017/09/Dashboard-Art.png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06" name="Google Shape;806;p9"/>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visualisation tools is best suitable for logs?</a:t>
            </a:r>
            <a:endParaRPr/>
          </a:p>
          <a:p>
            <a:pPr marL="688940" lvl="1" indent="-342882" algn="l" rtl="0">
              <a:lnSpc>
                <a:spcPct val="100000"/>
              </a:lnSpc>
              <a:spcBef>
                <a:spcPts val="600"/>
              </a:spcBef>
              <a:spcAft>
                <a:spcPts val="0"/>
              </a:spcAft>
              <a:buSzPts val="1800"/>
              <a:buAutoNum type="alphaUcParenR"/>
            </a:pPr>
            <a:r>
              <a:rPr lang="en"/>
              <a:t>Grafana</a:t>
            </a:r>
            <a:endParaRPr/>
          </a:p>
          <a:p>
            <a:pPr marL="688940" lvl="1" indent="-342882" algn="l" rtl="0">
              <a:lnSpc>
                <a:spcPct val="100000"/>
              </a:lnSpc>
              <a:spcBef>
                <a:spcPts val="200"/>
              </a:spcBef>
              <a:spcAft>
                <a:spcPts val="0"/>
              </a:spcAft>
              <a:buSzPts val="1800"/>
              <a:buAutoNum type="alphaUcParenR"/>
            </a:pPr>
            <a:r>
              <a:rPr lang="en"/>
              <a:t>Catchpoint</a:t>
            </a:r>
            <a:endParaRPr/>
          </a:p>
          <a:p>
            <a:pPr marL="688940" lvl="1" indent="-342882" algn="l" rtl="0">
              <a:lnSpc>
                <a:spcPct val="100000"/>
              </a:lnSpc>
              <a:spcBef>
                <a:spcPts val="200"/>
              </a:spcBef>
              <a:spcAft>
                <a:spcPts val="0"/>
              </a:spcAft>
              <a:buSzPts val="1800"/>
              <a:buAutoNum type="alphaUcParenR"/>
            </a:pPr>
            <a:r>
              <a:rPr lang="en"/>
              <a:t>Kibana</a:t>
            </a:r>
            <a:endParaRPr/>
          </a:p>
          <a:p>
            <a:pPr marL="688940" lvl="1" indent="-342882" algn="l" rtl="0">
              <a:lnSpc>
                <a:spcPct val="100000"/>
              </a:lnSpc>
              <a:spcBef>
                <a:spcPts val="200"/>
              </a:spcBef>
              <a:spcAft>
                <a:spcPts val="0"/>
              </a:spcAft>
              <a:buSzPts val="1800"/>
              <a:buAutoNum type="alphaUcParenR"/>
            </a:pPr>
            <a:r>
              <a:rPr lang="en"/>
              <a:t>New Relic</a:t>
            </a:r>
            <a:endParaRPr/>
          </a:p>
        </p:txBody>
      </p:sp>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2151</Words>
  <Application>Microsoft Office PowerPoint</Application>
  <PresentationFormat>Widescreen</PresentationFormat>
  <Paragraphs>397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Roboto</vt:lpstr>
      <vt:lpstr>Noto Sans Symbols</vt:lpstr>
      <vt:lpstr>Open Sans</vt:lpstr>
      <vt:lpstr>Source Sans Pro</vt:lpstr>
      <vt:lpstr>Source Sans Pro Light</vt:lpstr>
      <vt:lpstr>Calibri</vt:lpstr>
      <vt:lpstr>Arial</vt:lpstr>
      <vt:lpstr>DevOps_Semester 1_Mod5-Upes-Xebia-v1.0.0</vt:lpstr>
      <vt:lpstr>Custom Design</vt:lpstr>
      <vt:lpstr>PowerPoint Presentation</vt:lpstr>
      <vt:lpstr>Module Objective</vt:lpstr>
      <vt:lpstr>Module Topics</vt:lpstr>
      <vt:lpstr>1.1 Visualization - Dashboards </vt:lpstr>
      <vt:lpstr>1.2.1 Visualisation in End User Monitoring</vt:lpstr>
      <vt:lpstr>1.2.2 Visualisation in Infrastructure Monitoring</vt:lpstr>
      <vt:lpstr>1.2.3 Visualisation in Application Monitoring</vt:lpstr>
      <vt:lpstr>1.2.4 Visualisation in Log Monitoring</vt:lpstr>
      <vt:lpstr>What did You Grasp?</vt:lpstr>
      <vt:lpstr>1.3 Alerts</vt:lpstr>
      <vt:lpstr>1.3.1 Alerting with Elastalert</vt:lpstr>
      <vt:lpstr>1.3.2 Alerting with Prometheus</vt:lpstr>
      <vt:lpstr>What did You Grasp?</vt:lpstr>
      <vt:lpstr>1.4 Alert Triage Process</vt:lpstr>
      <vt:lpstr>1.4 Alert Triage Process (Contd…) </vt:lpstr>
      <vt:lpstr>What did You Grasp?</vt:lpstr>
      <vt:lpstr>1.5 DevOps Dashboard with Hygieia</vt:lpstr>
      <vt:lpstr>What did You Grasp?</vt:lpstr>
      <vt:lpstr>1.6 AI in Monitoring - AIOps</vt:lpstr>
      <vt:lpstr>What did You Grasp?</vt:lpstr>
      <vt:lpstr>1.7.1 Tools Overview End User Monitoring</vt:lpstr>
      <vt:lpstr>1.7.2 Tools Overview Infrastructure Monitoring</vt:lpstr>
      <vt:lpstr>1.7.3 Tools Overview Application Monitoring</vt:lpstr>
      <vt:lpstr>1.7.4 Log Monitoring Tools</vt:lpstr>
      <vt:lpstr>What did You Grasp?</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dc:creator>
  <cp:lastModifiedBy>Rashid</cp:lastModifiedBy>
  <cp:revision>3</cp:revision>
  <dcterms:modified xsi:type="dcterms:W3CDTF">2021-01-02T08:34:44Z</dcterms:modified>
</cp:coreProperties>
</file>